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68EA3A5-4AD9-4957-BBF2-96CD210B8F4A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E6AA7C4-9B69-4D44-B077-781A7EFA36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181220"/>
          </a:xfrm>
        </p:spPr>
        <p:txBody>
          <a:bodyPr/>
          <a:lstStyle/>
          <a:p>
            <a:pPr algn="ctr"/>
            <a:r>
              <a:rPr lang="es-ES" sz="4800" b="1" u="sng" dirty="0" smtClean="0"/>
              <a:t>RECIBO</a:t>
            </a:r>
            <a:endParaRPr lang="es-ES" sz="4800" b="1" u="sng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sz="3200" i="1" dirty="0" smtClean="0"/>
              <a:t>“Es el documento en el cual una persona reconoce haber recibido de otra, una determinada suma de dinero u otro valor.”</a:t>
            </a:r>
            <a:endParaRPr lang="es-E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Utilización: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ORIGINAL                   VENDEDOR</a:t>
            </a:r>
          </a:p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DUPLICADO                COMPRADOR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TRIPLICADO                TRANSPORTISTA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2571736" y="2000240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2643174" y="2928934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2714612" y="3857628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NOTA DE DÉBITO: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“</a:t>
            </a:r>
            <a:r>
              <a:rPr lang="es-ES" b="1" i="1" dirty="0" smtClean="0"/>
              <a:t>Es el comprobante que emite el vendedor para comunicarle al comprador que su deuda ha aumentado”.</a:t>
            </a:r>
          </a:p>
          <a:p>
            <a:pPr>
              <a:buNone/>
            </a:pPr>
            <a:endParaRPr lang="es-ES" b="1" i="1" dirty="0" smtClean="0"/>
          </a:p>
          <a:p>
            <a:pPr>
              <a:buNone/>
            </a:pPr>
            <a:r>
              <a:rPr lang="es-ES" dirty="0" smtClean="0"/>
              <a:t>Puede ocurrir por:</a:t>
            </a:r>
          </a:p>
          <a:p>
            <a:pPr>
              <a:buFont typeface="Courier New" pitchFamily="49" charset="0"/>
              <a:buChar char="o"/>
            </a:pPr>
            <a:r>
              <a:rPr lang="es-ES" dirty="0" smtClean="0"/>
              <a:t>Gastos a cargo del comprador.</a:t>
            </a:r>
          </a:p>
          <a:p>
            <a:pPr>
              <a:buFont typeface="Courier New" pitchFamily="49" charset="0"/>
              <a:buChar char="o"/>
            </a:pPr>
            <a:r>
              <a:rPr lang="es-ES" dirty="0" smtClean="0"/>
              <a:t>Intereses a cobrar.</a:t>
            </a:r>
          </a:p>
          <a:p>
            <a:pPr>
              <a:buFont typeface="Courier New" pitchFamily="49" charset="0"/>
              <a:buChar char="o"/>
            </a:pPr>
            <a:r>
              <a:rPr lang="es-ES" dirty="0" smtClean="0"/>
              <a:t>Errores en la facturación,</a:t>
            </a:r>
          </a:p>
          <a:p>
            <a:pPr>
              <a:buFont typeface="Courier New" pitchFamily="49" charset="0"/>
              <a:buChar char="o"/>
            </a:pPr>
            <a:r>
              <a:rPr lang="es-ES" dirty="0" smtClean="0"/>
              <a:t>Por otros conceptos (ej. Actualizaciones )</a:t>
            </a:r>
          </a:p>
          <a:p>
            <a:pPr>
              <a:buNone/>
            </a:pPr>
            <a:endParaRPr lang="es-ES" b="1" i="1" dirty="0" smtClean="0"/>
          </a:p>
          <a:p>
            <a:pPr>
              <a:buNone/>
            </a:pPr>
            <a:endParaRPr lang="es-ES" b="1" i="1" dirty="0" smtClean="0"/>
          </a:p>
          <a:p>
            <a:pPr>
              <a:buNone/>
            </a:pPr>
            <a:endParaRPr lang="es-E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c\Mis documentos\Mis escaneos\escanear014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43867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7239000" cy="928694"/>
          </a:xfrm>
        </p:spPr>
        <p:txBody>
          <a:bodyPr>
            <a:normAutofit/>
          </a:bodyPr>
          <a:lstStyle/>
          <a:p>
            <a:r>
              <a:rPr lang="es-ES" u="sng" dirty="0" smtClean="0"/>
              <a:t>UTILIZACIÓN: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7239000" cy="4812686"/>
          </a:xfrm>
        </p:spPr>
        <p:txBody>
          <a:bodyPr/>
          <a:lstStyle/>
          <a:p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ORIGINAL                   COMPRADOR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DUPLICADO                VENDEDOR</a:t>
            </a:r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Font typeface="Wingdings" pitchFamily="2" charset="2"/>
              <a:buChar char="Ø"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Flecha derecha"/>
          <p:cNvSpPr/>
          <p:nvPr/>
        </p:nvSpPr>
        <p:spPr>
          <a:xfrm>
            <a:off x="2714612" y="2214554"/>
            <a:ext cx="107157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2714612" y="3143248"/>
            <a:ext cx="11430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Nota de crédito: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 algn="just">
              <a:buNone/>
            </a:pPr>
            <a:r>
              <a:rPr lang="es-ES" dirty="0" smtClean="0"/>
              <a:t>“Es el documento que emite el vendedor, comunicándole al comprador que su deuda a disminuido o que tiene un crédito a su favor.” </a:t>
            </a:r>
          </a:p>
          <a:p>
            <a:pPr algn="just">
              <a:buNone/>
            </a:pPr>
            <a:r>
              <a:rPr lang="es-ES" dirty="0" smtClean="0"/>
              <a:t>causas:</a:t>
            </a:r>
          </a:p>
          <a:p>
            <a:pPr algn="just"/>
            <a:r>
              <a:rPr lang="es-ES" dirty="0" smtClean="0"/>
              <a:t>Descuentos.</a:t>
            </a:r>
          </a:p>
          <a:p>
            <a:pPr algn="just"/>
            <a:r>
              <a:rPr lang="es-ES" dirty="0" smtClean="0"/>
              <a:t>Devoluciones.</a:t>
            </a:r>
          </a:p>
          <a:p>
            <a:pPr algn="just"/>
            <a:r>
              <a:rPr lang="es-ES" dirty="0" smtClean="0"/>
              <a:t>Errores en la  facturación.</a:t>
            </a:r>
          </a:p>
          <a:p>
            <a:pPr algn="just"/>
            <a:r>
              <a:rPr lang="es-ES" dirty="0" smtClean="0"/>
              <a:t>Otros.</a:t>
            </a:r>
          </a:p>
          <a:p>
            <a:pPr algn="just">
              <a:buNone/>
            </a:pPr>
            <a:endParaRPr lang="es-ES" dirty="0" smtClean="0"/>
          </a:p>
          <a:p>
            <a:pPr algn="just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c\Mis documentos\Mis escaneos\escanear014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64386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Utilización: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/>
              <a:t>ORIGINAL                    COMPRADOR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DUPLICADO                 VENDEDOR</a:t>
            </a:r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2500298" y="2143116"/>
            <a:ext cx="121444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2643174" y="3571876"/>
            <a:ext cx="11430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08762"/>
          </a:xfrm>
        </p:spPr>
        <p:txBody>
          <a:bodyPr/>
          <a:lstStyle/>
          <a:p>
            <a:pPr algn="ctr"/>
            <a:r>
              <a:rPr lang="es-ES" u="sng" dirty="0" smtClean="0"/>
              <a:t>PAGARÉ: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pPr algn="just">
              <a:buNone/>
            </a:pPr>
            <a:r>
              <a:rPr lang="es-ES" dirty="0" smtClean="0"/>
              <a:t>“Es una promesa escrita por la cual una persona se obliga a pagar a otra una suma fija de dinero, en un plazo establecido o una fecha cierta, y en un domicilio determinado, estipulado en el documento”.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Características: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7239000" cy="4812686"/>
          </a:xfrm>
        </p:spPr>
        <p:txBody>
          <a:bodyPr/>
          <a:lstStyle/>
          <a:p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Tiene fecha de pago o vencimiento.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Puede cobrarse por juicio (ejecutivo). Previo protesto ante escribano público (salvo que diga “sin protesto”).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Puede endosarse si tiene cláusula a la orden.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Pc\Mis documentos\Mis escaneos\escanear0134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7643866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es-ES" b="0" u="sng" dirty="0" smtClean="0">
                <a:latin typeface="Arial" pitchFamily="34" charset="0"/>
                <a:cs typeface="Arial" pitchFamily="34" charset="0"/>
              </a:rPr>
              <a:t>requisitos</a:t>
            </a:r>
            <a:endParaRPr lang="es-ES" b="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Tipo de recibo.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Nombre y apellido y/o Razón Social, domicilio, condición ante el IVA, Nº de C.U.I.T, Nº del impuesto a los Ingresos Brutos, del emisor.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Número del recibo.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Fecha de emisión.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Nombre y apellido y /o Razón Social, domicilio, Nº de C.U.I.T., condición ante el IVA, del que efectúa el pago</a:t>
            </a:r>
          </a:p>
          <a:p>
            <a:pPr>
              <a:buFont typeface="Wingdings" pitchFamily="2" charset="2"/>
              <a:buChar char="§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Personas que intervienen: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3929090"/>
          </a:xfrm>
        </p:spPr>
        <p:txBody>
          <a:bodyPr/>
          <a:lstStyle/>
          <a:p>
            <a:r>
              <a:rPr lang="es-ES" dirty="0" smtClean="0"/>
              <a:t>Librador o firmante.</a:t>
            </a:r>
          </a:p>
          <a:p>
            <a:endParaRPr lang="es-ES" dirty="0" smtClean="0"/>
          </a:p>
          <a:p>
            <a:r>
              <a:rPr lang="es-ES" dirty="0" smtClean="0"/>
              <a:t>El beneficiario.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El endosante.</a:t>
            </a:r>
          </a:p>
          <a:p>
            <a:endParaRPr lang="es-ES" dirty="0" smtClean="0"/>
          </a:p>
          <a:p>
            <a:r>
              <a:rPr lang="es-ES" dirty="0" smtClean="0"/>
              <a:t>Tenedor (lo recibe vía endoso)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/>
          <a:lstStyle/>
          <a:p>
            <a:pPr algn="ctr"/>
            <a:r>
              <a:rPr lang="es-AR" sz="4800" dirty="0" smtClean="0"/>
              <a:t>CHEQUE</a:t>
            </a:r>
            <a:endParaRPr lang="es-ES" sz="4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420888"/>
            <a:ext cx="7239000" cy="3600400"/>
          </a:xfrm>
        </p:spPr>
        <p:txBody>
          <a:bodyPr>
            <a:normAutofit/>
          </a:bodyPr>
          <a:lstStyle/>
          <a:p>
            <a:pPr algn="just"/>
            <a:r>
              <a:rPr lang="es-AR" sz="3200" dirty="0" smtClean="0"/>
              <a:t>“</a:t>
            </a:r>
            <a:r>
              <a:rPr lang="es-AR" sz="3200" b="1" i="1" dirty="0" smtClean="0"/>
              <a:t>Es una orden de pago  pura y simple librada contra un banco (en el cual el librador tiene fondos depositados a su orden, o autorización para girar en descubierto, en una cuenta corriente)”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205995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PERSONAS QUE INTERVIENEN: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0848"/>
            <a:ext cx="7239000" cy="3456384"/>
          </a:xfrm>
        </p:spPr>
        <p:txBody>
          <a:bodyPr/>
          <a:lstStyle/>
          <a:p>
            <a:r>
              <a:rPr lang="es-ES" dirty="0"/>
              <a:t>Librador o firmante</a:t>
            </a:r>
            <a:r>
              <a:rPr lang="es-ES" dirty="0" smtClean="0"/>
              <a:t>.</a:t>
            </a:r>
          </a:p>
          <a:p>
            <a:r>
              <a:rPr lang="es-AR" dirty="0" smtClean="0"/>
              <a:t>Librado</a:t>
            </a:r>
            <a:endParaRPr lang="es-ES" dirty="0"/>
          </a:p>
          <a:p>
            <a:endParaRPr lang="es-ES" dirty="0"/>
          </a:p>
          <a:p>
            <a:r>
              <a:rPr lang="es-ES" dirty="0"/>
              <a:t>El beneficiario</a:t>
            </a:r>
            <a:r>
              <a:rPr lang="es-ES" dirty="0" smtClean="0"/>
              <a:t>.</a:t>
            </a:r>
            <a:endParaRPr lang="es-ES" dirty="0"/>
          </a:p>
          <a:p>
            <a:endParaRPr lang="es-ES" dirty="0"/>
          </a:p>
          <a:p>
            <a:r>
              <a:rPr lang="es-ES" dirty="0"/>
              <a:t>Tenedor (lo recibe vía endoso)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981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7143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r>
              <a:rPr lang="es-ES" dirty="0" smtClean="0"/>
              <a:t>Detalle de la suma recibida (en letras), y el concepto al cual se debe imputar el pago.</a:t>
            </a:r>
          </a:p>
          <a:p>
            <a:r>
              <a:rPr lang="es-ES" dirty="0" smtClean="0"/>
              <a:t>Indicación si lo recibido es en dinero en efectivo, cheque, etc.</a:t>
            </a:r>
          </a:p>
          <a:p>
            <a:r>
              <a:rPr lang="es-ES" dirty="0" smtClean="0"/>
              <a:t>Firma y sello del emisor del recibo.</a:t>
            </a:r>
          </a:p>
          <a:p>
            <a:r>
              <a:rPr lang="es-ES" dirty="0" smtClean="0"/>
              <a:t>Datos de la imprenta.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b="1" u="sng" dirty="0" smtClean="0"/>
              <a:t>UTILIZACIÓN: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El original es para el que realiza el pago.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El duplicado es para el que cobra.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c\Mis documentos\Mis escaneos\escanear0139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572428" cy="607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0" u="sng" dirty="0" smtClean="0"/>
              <a:t>remito</a:t>
            </a:r>
            <a:endParaRPr lang="es-ES" b="0" u="sng" dirty="0"/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/>
          <a:lstStyle/>
          <a:p>
            <a:pPr>
              <a:buNone/>
            </a:pP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“Es el documento que envía el vendedor al comprador, acompañando a las mercaderías vendidas.”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r>
              <a:rPr lang="es-ES" u="sng" dirty="0" smtClean="0"/>
              <a:t>requisitos: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.Nombre del comprobante.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Nombre y apellido y/o Razón Social, domicilio, condición ante el IVA, Nº de C.U.I.T, Nº del impuesto a los Ingresos Brutos, del emisor.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Número del remito.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Fecha de emisión.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Nombre y apellido y /o Razón Social, domicilio, Nº de C.U.I.T., condición ante el IVA, del comprador.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7239000" cy="14287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r>
              <a:rPr lang="es-ES" dirty="0" smtClean="0"/>
              <a:t>Datos relacionados con la operación: cantidad, detalle y características de lo entregado.</a:t>
            </a:r>
          </a:p>
          <a:p>
            <a:r>
              <a:rPr lang="es-ES" dirty="0" smtClean="0"/>
              <a:t>Referencia al Nº de la Nota de Pedido – Orden de Compra. </a:t>
            </a:r>
          </a:p>
          <a:p>
            <a:r>
              <a:rPr lang="es-ES" dirty="0" smtClean="0"/>
              <a:t>Datos de quien efectuó la entrega.</a:t>
            </a:r>
          </a:p>
          <a:p>
            <a:r>
              <a:rPr lang="es-ES" dirty="0" smtClean="0"/>
              <a:t>Conformidad del comprador.</a:t>
            </a:r>
          </a:p>
          <a:p>
            <a:r>
              <a:rPr lang="es-ES" dirty="0" smtClean="0"/>
              <a:t>Datos de la imprenta.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c\Mis documentos\Mis escaneos\escanear0143.t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750099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Pc\Mis documentos\Mis escaneos\escanear014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792961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563</Words>
  <Application>Microsoft Office PowerPoint</Application>
  <PresentationFormat>Presentación en pantalla (4:3)</PresentationFormat>
  <Paragraphs>94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Trebuchet MS</vt:lpstr>
      <vt:lpstr>Wingdings</vt:lpstr>
      <vt:lpstr>Wingdings 2</vt:lpstr>
      <vt:lpstr>Opulento</vt:lpstr>
      <vt:lpstr>RECIBO</vt:lpstr>
      <vt:lpstr>requisitos</vt:lpstr>
      <vt:lpstr>Presentación de PowerPoint</vt:lpstr>
      <vt:lpstr>Presentación de PowerPoint</vt:lpstr>
      <vt:lpstr>remito</vt:lpstr>
      <vt:lpstr> requisitos:</vt:lpstr>
      <vt:lpstr>Presentación de PowerPoint</vt:lpstr>
      <vt:lpstr>Presentación de PowerPoint</vt:lpstr>
      <vt:lpstr>Presentación de PowerPoint</vt:lpstr>
      <vt:lpstr>Utilización:</vt:lpstr>
      <vt:lpstr>NOTA DE DÉBITO:</vt:lpstr>
      <vt:lpstr>Presentación de PowerPoint</vt:lpstr>
      <vt:lpstr>UTILIZACIÓN:</vt:lpstr>
      <vt:lpstr>Nota de crédito:</vt:lpstr>
      <vt:lpstr>Presentación de PowerPoint</vt:lpstr>
      <vt:lpstr>Utilización:</vt:lpstr>
      <vt:lpstr>PAGARÉ:</vt:lpstr>
      <vt:lpstr>Características:</vt:lpstr>
      <vt:lpstr>Presentación de PowerPoint</vt:lpstr>
      <vt:lpstr>Personas que intervienen:</vt:lpstr>
      <vt:lpstr>CHEQUE</vt:lpstr>
      <vt:lpstr>PERSONAS QUE INTERVIENEN: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Usuario de Windows</cp:lastModifiedBy>
  <cp:revision>54</cp:revision>
  <dcterms:created xsi:type="dcterms:W3CDTF">2013-08-26T01:01:21Z</dcterms:created>
  <dcterms:modified xsi:type="dcterms:W3CDTF">2020-04-09T01:58:55Z</dcterms:modified>
</cp:coreProperties>
</file>