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5ED4D0-1C97-442A-A8D8-CCD39CE44516}" type="doc">
      <dgm:prSet loTypeId="urn:microsoft.com/office/officeart/2005/8/layout/orgChart1" loCatId="hierarchy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es-MX"/>
        </a:p>
      </dgm:t>
    </dgm:pt>
    <dgm:pt modelId="{1AE52A12-A783-4501-92EA-C84A6E454A5C}">
      <dgm:prSet phldrT="[Texto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dirty="0" smtClean="0"/>
            <a:t>OTRAS FORMAS DE LA  MATERIA</a:t>
          </a:r>
        </a:p>
        <a:p>
          <a:pPr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dirty="0"/>
        </a:p>
      </dgm:t>
    </dgm:pt>
    <dgm:pt modelId="{428E473E-A178-45CF-9197-7515ED33F6F5}" type="parTrans" cxnId="{F0AFCCAD-A971-4720-A43A-B239C24B2819}">
      <dgm:prSet/>
      <dgm:spPr/>
      <dgm:t>
        <a:bodyPr/>
        <a:lstStyle/>
        <a:p>
          <a:endParaRPr lang="es-MX"/>
        </a:p>
      </dgm:t>
    </dgm:pt>
    <dgm:pt modelId="{0D77E7BE-11C1-40CB-AAA4-DE3F20B92087}" type="sibTrans" cxnId="{F0AFCCAD-A971-4720-A43A-B239C24B2819}">
      <dgm:prSet/>
      <dgm:spPr/>
      <dgm:t>
        <a:bodyPr/>
        <a:lstStyle/>
        <a:p>
          <a:endParaRPr lang="es-MX"/>
        </a:p>
      </dgm:t>
    </dgm:pt>
    <dgm:pt modelId="{F77AF9CF-096B-4719-9ADA-8E5B03373162}">
      <dgm:prSet phldrT="[Texto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dirty="0" smtClean="0"/>
            <a:t>CRISTALES LÍQUIDOS</a:t>
          </a:r>
        </a:p>
        <a:p>
          <a:pPr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dirty="0"/>
        </a:p>
      </dgm:t>
    </dgm:pt>
    <dgm:pt modelId="{8D122B77-8659-499C-8639-50BFCA89392D}" type="parTrans" cxnId="{7900AF35-77CC-4FF2-927B-BCF899C2BCDB}">
      <dgm:prSet/>
      <dgm:spPr/>
      <dgm:t>
        <a:bodyPr/>
        <a:lstStyle/>
        <a:p>
          <a:endParaRPr lang="es-MX"/>
        </a:p>
      </dgm:t>
    </dgm:pt>
    <dgm:pt modelId="{C97AE718-F0D4-4B97-A91B-5CE747CFB5B5}" type="sibTrans" cxnId="{7900AF35-77CC-4FF2-927B-BCF899C2BCDB}">
      <dgm:prSet/>
      <dgm:spPr/>
      <dgm:t>
        <a:bodyPr/>
        <a:lstStyle/>
        <a:p>
          <a:endParaRPr lang="es-MX"/>
        </a:p>
      </dgm:t>
    </dgm:pt>
    <dgm:pt modelId="{57E8BDAA-8D4C-4D69-AE29-47E1C79BE21B}">
      <dgm:prSet phldrT="[Texto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dirty="0" smtClean="0"/>
            <a:t>MATERIALES AMORFOS</a:t>
          </a:r>
        </a:p>
        <a:p>
          <a:pPr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dirty="0"/>
        </a:p>
      </dgm:t>
    </dgm:pt>
    <dgm:pt modelId="{7EE45EA2-BF6B-4BCC-9959-F880028BE69B}" type="parTrans" cxnId="{6F61D869-C4C7-4B89-AE73-5D4C77DC854B}">
      <dgm:prSet/>
      <dgm:spPr/>
      <dgm:t>
        <a:bodyPr/>
        <a:lstStyle/>
        <a:p>
          <a:endParaRPr lang="es-MX"/>
        </a:p>
      </dgm:t>
    </dgm:pt>
    <dgm:pt modelId="{92EFCA42-23AB-4BEC-84BD-9CCB3CC77717}" type="sibTrans" cxnId="{6F61D869-C4C7-4B89-AE73-5D4C77DC854B}">
      <dgm:prSet/>
      <dgm:spPr/>
      <dgm:t>
        <a:bodyPr/>
        <a:lstStyle/>
        <a:p>
          <a:endParaRPr lang="es-MX"/>
        </a:p>
      </dgm:t>
    </dgm:pt>
    <dgm:pt modelId="{46CFC354-0121-4C36-80A4-77CAF65214CE}">
      <dgm:prSet phldrT="[Texto]"/>
      <dgm:spPr/>
      <dgm:t>
        <a:bodyPr/>
        <a:lstStyle/>
        <a:p>
          <a:r>
            <a:rPr lang="es-MX" dirty="0" smtClean="0"/>
            <a:t>PLASMA</a:t>
          </a:r>
          <a:endParaRPr lang="es-MX" dirty="0"/>
        </a:p>
      </dgm:t>
    </dgm:pt>
    <dgm:pt modelId="{C6626644-11DF-4BCD-BA9B-F5F4B8E258A8}" type="parTrans" cxnId="{DF3186CA-DC82-4C3B-9F47-CFACCB810998}">
      <dgm:prSet/>
      <dgm:spPr/>
      <dgm:t>
        <a:bodyPr/>
        <a:lstStyle/>
        <a:p>
          <a:endParaRPr lang="es-MX"/>
        </a:p>
      </dgm:t>
    </dgm:pt>
    <dgm:pt modelId="{DC6DED4A-34C6-4C6D-AB86-500C73302256}" type="sibTrans" cxnId="{DF3186CA-DC82-4C3B-9F47-CFACCB810998}">
      <dgm:prSet/>
      <dgm:spPr/>
      <dgm:t>
        <a:bodyPr/>
        <a:lstStyle/>
        <a:p>
          <a:endParaRPr lang="es-MX"/>
        </a:p>
      </dgm:t>
    </dgm:pt>
    <dgm:pt modelId="{6F03E0C0-D55C-41D6-A07E-A169D7D41E95}" type="pres">
      <dgm:prSet presAssocID="{855ED4D0-1C97-442A-A8D8-CCD39CE4451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2884C2C1-628F-4036-926E-8DB8EBCFC682}" type="pres">
      <dgm:prSet presAssocID="{1AE52A12-A783-4501-92EA-C84A6E454A5C}" presName="hierRoot1" presStyleCnt="0">
        <dgm:presLayoutVars>
          <dgm:hierBranch val="init"/>
        </dgm:presLayoutVars>
      </dgm:prSet>
      <dgm:spPr/>
    </dgm:pt>
    <dgm:pt modelId="{53E42B22-671C-40AE-AFD7-9A53866DFF0F}" type="pres">
      <dgm:prSet presAssocID="{1AE52A12-A783-4501-92EA-C84A6E454A5C}" presName="rootComposite1" presStyleCnt="0"/>
      <dgm:spPr/>
    </dgm:pt>
    <dgm:pt modelId="{50DAC136-74BB-48C0-9DB9-B9AAC70DC817}" type="pres">
      <dgm:prSet presAssocID="{1AE52A12-A783-4501-92EA-C84A6E454A5C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1B0C74B-ED74-4298-9C26-B8F541A944AA}" type="pres">
      <dgm:prSet presAssocID="{1AE52A12-A783-4501-92EA-C84A6E454A5C}" presName="rootConnector1" presStyleLbl="node1" presStyleIdx="0" presStyleCnt="0"/>
      <dgm:spPr/>
      <dgm:t>
        <a:bodyPr/>
        <a:lstStyle/>
        <a:p>
          <a:endParaRPr lang="es-MX"/>
        </a:p>
      </dgm:t>
    </dgm:pt>
    <dgm:pt modelId="{DC98A9FC-61C3-42C1-9A49-DA0257AE20A2}" type="pres">
      <dgm:prSet presAssocID="{1AE52A12-A783-4501-92EA-C84A6E454A5C}" presName="hierChild2" presStyleCnt="0"/>
      <dgm:spPr/>
    </dgm:pt>
    <dgm:pt modelId="{4A8E8139-020D-412D-886C-ABE29EA45CF1}" type="pres">
      <dgm:prSet presAssocID="{8D122B77-8659-499C-8639-50BFCA89392D}" presName="Name37" presStyleLbl="parChTrans1D2" presStyleIdx="0" presStyleCnt="3"/>
      <dgm:spPr/>
      <dgm:t>
        <a:bodyPr/>
        <a:lstStyle/>
        <a:p>
          <a:endParaRPr lang="es-MX"/>
        </a:p>
      </dgm:t>
    </dgm:pt>
    <dgm:pt modelId="{72196B67-A0B7-45CC-8337-134DD0C3749A}" type="pres">
      <dgm:prSet presAssocID="{F77AF9CF-096B-4719-9ADA-8E5B03373162}" presName="hierRoot2" presStyleCnt="0">
        <dgm:presLayoutVars>
          <dgm:hierBranch val="init"/>
        </dgm:presLayoutVars>
      </dgm:prSet>
      <dgm:spPr/>
    </dgm:pt>
    <dgm:pt modelId="{461790AE-DBD2-4A6B-A69F-E441109AAEC2}" type="pres">
      <dgm:prSet presAssocID="{F77AF9CF-096B-4719-9ADA-8E5B03373162}" presName="rootComposite" presStyleCnt="0"/>
      <dgm:spPr/>
    </dgm:pt>
    <dgm:pt modelId="{94E0736A-F1CE-4CB7-8174-817E52B2F2FF}" type="pres">
      <dgm:prSet presAssocID="{F77AF9CF-096B-4719-9ADA-8E5B03373162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CCDDF50-7547-4F06-B31D-B0C9E7AA9153}" type="pres">
      <dgm:prSet presAssocID="{F77AF9CF-096B-4719-9ADA-8E5B03373162}" presName="rootConnector" presStyleLbl="node2" presStyleIdx="0" presStyleCnt="3"/>
      <dgm:spPr/>
      <dgm:t>
        <a:bodyPr/>
        <a:lstStyle/>
        <a:p>
          <a:endParaRPr lang="es-MX"/>
        </a:p>
      </dgm:t>
    </dgm:pt>
    <dgm:pt modelId="{0D1BA2B8-73D2-443B-B11F-9F074C4B624B}" type="pres">
      <dgm:prSet presAssocID="{F77AF9CF-096B-4719-9ADA-8E5B03373162}" presName="hierChild4" presStyleCnt="0"/>
      <dgm:spPr/>
    </dgm:pt>
    <dgm:pt modelId="{8F126C8D-6FCC-46D9-9CF6-519E562636D1}" type="pres">
      <dgm:prSet presAssocID="{F77AF9CF-096B-4719-9ADA-8E5B03373162}" presName="hierChild5" presStyleCnt="0"/>
      <dgm:spPr/>
    </dgm:pt>
    <dgm:pt modelId="{F90F52BE-BC2F-4486-9B1C-3C20D67CFAFD}" type="pres">
      <dgm:prSet presAssocID="{7EE45EA2-BF6B-4BCC-9959-F880028BE69B}" presName="Name37" presStyleLbl="parChTrans1D2" presStyleIdx="1" presStyleCnt="3"/>
      <dgm:spPr/>
      <dgm:t>
        <a:bodyPr/>
        <a:lstStyle/>
        <a:p>
          <a:endParaRPr lang="es-MX"/>
        </a:p>
      </dgm:t>
    </dgm:pt>
    <dgm:pt modelId="{6B2E3245-7172-4A57-B615-DEC76F2491E5}" type="pres">
      <dgm:prSet presAssocID="{57E8BDAA-8D4C-4D69-AE29-47E1C79BE21B}" presName="hierRoot2" presStyleCnt="0">
        <dgm:presLayoutVars>
          <dgm:hierBranch val="init"/>
        </dgm:presLayoutVars>
      </dgm:prSet>
      <dgm:spPr/>
    </dgm:pt>
    <dgm:pt modelId="{31EC4998-A159-4EA9-A490-541FF7CC7478}" type="pres">
      <dgm:prSet presAssocID="{57E8BDAA-8D4C-4D69-AE29-47E1C79BE21B}" presName="rootComposite" presStyleCnt="0"/>
      <dgm:spPr/>
    </dgm:pt>
    <dgm:pt modelId="{739D9485-6A36-4D49-AB00-A955DE041A8F}" type="pres">
      <dgm:prSet presAssocID="{57E8BDAA-8D4C-4D69-AE29-47E1C79BE21B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51CFE31-050B-4124-AAEA-41682456713D}" type="pres">
      <dgm:prSet presAssocID="{57E8BDAA-8D4C-4D69-AE29-47E1C79BE21B}" presName="rootConnector" presStyleLbl="node2" presStyleIdx="1" presStyleCnt="3"/>
      <dgm:spPr/>
      <dgm:t>
        <a:bodyPr/>
        <a:lstStyle/>
        <a:p>
          <a:endParaRPr lang="es-MX"/>
        </a:p>
      </dgm:t>
    </dgm:pt>
    <dgm:pt modelId="{A1655632-B436-4579-AD1A-FC9054675630}" type="pres">
      <dgm:prSet presAssocID="{57E8BDAA-8D4C-4D69-AE29-47E1C79BE21B}" presName="hierChild4" presStyleCnt="0"/>
      <dgm:spPr/>
    </dgm:pt>
    <dgm:pt modelId="{CF6346A3-67DE-40EE-84E6-90A267E42291}" type="pres">
      <dgm:prSet presAssocID="{57E8BDAA-8D4C-4D69-AE29-47E1C79BE21B}" presName="hierChild5" presStyleCnt="0"/>
      <dgm:spPr/>
    </dgm:pt>
    <dgm:pt modelId="{A37E8A58-7CA9-4993-9F9E-037877AAA5CC}" type="pres">
      <dgm:prSet presAssocID="{C6626644-11DF-4BCD-BA9B-F5F4B8E258A8}" presName="Name37" presStyleLbl="parChTrans1D2" presStyleIdx="2" presStyleCnt="3"/>
      <dgm:spPr/>
      <dgm:t>
        <a:bodyPr/>
        <a:lstStyle/>
        <a:p>
          <a:endParaRPr lang="es-MX"/>
        </a:p>
      </dgm:t>
    </dgm:pt>
    <dgm:pt modelId="{B6322A66-69D2-4434-8AA0-2CAF0510D5ED}" type="pres">
      <dgm:prSet presAssocID="{46CFC354-0121-4C36-80A4-77CAF65214CE}" presName="hierRoot2" presStyleCnt="0">
        <dgm:presLayoutVars>
          <dgm:hierBranch val="init"/>
        </dgm:presLayoutVars>
      </dgm:prSet>
      <dgm:spPr/>
    </dgm:pt>
    <dgm:pt modelId="{CC35A864-E403-46FC-969C-4CBE2FB524BD}" type="pres">
      <dgm:prSet presAssocID="{46CFC354-0121-4C36-80A4-77CAF65214CE}" presName="rootComposite" presStyleCnt="0"/>
      <dgm:spPr/>
    </dgm:pt>
    <dgm:pt modelId="{E01C9F6B-B5C5-4655-80DB-6EC308A33E3B}" type="pres">
      <dgm:prSet presAssocID="{46CFC354-0121-4C36-80A4-77CAF65214CE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9C2361F-05FE-4D04-B8AC-4300C6BEFB20}" type="pres">
      <dgm:prSet presAssocID="{46CFC354-0121-4C36-80A4-77CAF65214CE}" presName="rootConnector" presStyleLbl="node2" presStyleIdx="2" presStyleCnt="3"/>
      <dgm:spPr/>
      <dgm:t>
        <a:bodyPr/>
        <a:lstStyle/>
        <a:p>
          <a:endParaRPr lang="es-MX"/>
        </a:p>
      </dgm:t>
    </dgm:pt>
    <dgm:pt modelId="{61CF5485-1A79-4724-A67C-311E336274D1}" type="pres">
      <dgm:prSet presAssocID="{46CFC354-0121-4C36-80A4-77CAF65214CE}" presName="hierChild4" presStyleCnt="0"/>
      <dgm:spPr/>
    </dgm:pt>
    <dgm:pt modelId="{9DE84E8D-DCA4-49B5-82F1-5093949A4DCF}" type="pres">
      <dgm:prSet presAssocID="{46CFC354-0121-4C36-80A4-77CAF65214CE}" presName="hierChild5" presStyleCnt="0"/>
      <dgm:spPr/>
    </dgm:pt>
    <dgm:pt modelId="{024B2B59-A821-4C92-B6F7-8EE17BB9B548}" type="pres">
      <dgm:prSet presAssocID="{1AE52A12-A783-4501-92EA-C84A6E454A5C}" presName="hierChild3" presStyleCnt="0"/>
      <dgm:spPr/>
    </dgm:pt>
  </dgm:ptLst>
  <dgm:cxnLst>
    <dgm:cxn modelId="{3717B2EC-6DCB-46C1-A8DA-7AE0C2B6E2E4}" type="presOf" srcId="{1AE52A12-A783-4501-92EA-C84A6E454A5C}" destId="{50DAC136-74BB-48C0-9DB9-B9AAC70DC817}" srcOrd="0" destOrd="0" presId="urn:microsoft.com/office/officeart/2005/8/layout/orgChart1"/>
    <dgm:cxn modelId="{89985A0E-7B25-4BA6-AE80-BE5AB24A5DC2}" type="presOf" srcId="{57E8BDAA-8D4C-4D69-AE29-47E1C79BE21B}" destId="{E51CFE31-050B-4124-AAEA-41682456713D}" srcOrd="1" destOrd="0" presId="urn:microsoft.com/office/officeart/2005/8/layout/orgChart1"/>
    <dgm:cxn modelId="{6F61D869-C4C7-4B89-AE73-5D4C77DC854B}" srcId="{1AE52A12-A783-4501-92EA-C84A6E454A5C}" destId="{57E8BDAA-8D4C-4D69-AE29-47E1C79BE21B}" srcOrd="1" destOrd="0" parTransId="{7EE45EA2-BF6B-4BCC-9959-F880028BE69B}" sibTransId="{92EFCA42-23AB-4BEC-84BD-9CCB3CC77717}"/>
    <dgm:cxn modelId="{F039ABDD-6DE6-41AC-9928-455809A17819}" type="presOf" srcId="{46CFC354-0121-4C36-80A4-77CAF65214CE}" destId="{F9C2361F-05FE-4D04-B8AC-4300C6BEFB20}" srcOrd="1" destOrd="0" presId="urn:microsoft.com/office/officeart/2005/8/layout/orgChart1"/>
    <dgm:cxn modelId="{DF3186CA-DC82-4C3B-9F47-CFACCB810998}" srcId="{1AE52A12-A783-4501-92EA-C84A6E454A5C}" destId="{46CFC354-0121-4C36-80A4-77CAF65214CE}" srcOrd="2" destOrd="0" parTransId="{C6626644-11DF-4BCD-BA9B-F5F4B8E258A8}" sibTransId="{DC6DED4A-34C6-4C6D-AB86-500C73302256}"/>
    <dgm:cxn modelId="{A7DBF3B1-7ED3-4A53-B580-1F6196B8752C}" type="presOf" srcId="{1AE52A12-A783-4501-92EA-C84A6E454A5C}" destId="{01B0C74B-ED74-4298-9C26-B8F541A944AA}" srcOrd="1" destOrd="0" presId="urn:microsoft.com/office/officeart/2005/8/layout/orgChart1"/>
    <dgm:cxn modelId="{062580A7-D051-487E-B6AF-348D6FF38F75}" type="presOf" srcId="{57E8BDAA-8D4C-4D69-AE29-47E1C79BE21B}" destId="{739D9485-6A36-4D49-AB00-A955DE041A8F}" srcOrd="0" destOrd="0" presId="urn:microsoft.com/office/officeart/2005/8/layout/orgChart1"/>
    <dgm:cxn modelId="{F0AFCCAD-A971-4720-A43A-B239C24B2819}" srcId="{855ED4D0-1C97-442A-A8D8-CCD39CE44516}" destId="{1AE52A12-A783-4501-92EA-C84A6E454A5C}" srcOrd="0" destOrd="0" parTransId="{428E473E-A178-45CF-9197-7515ED33F6F5}" sibTransId="{0D77E7BE-11C1-40CB-AAA4-DE3F20B92087}"/>
    <dgm:cxn modelId="{8A847A58-C400-47ED-84E5-8119769F4269}" type="presOf" srcId="{7EE45EA2-BF6B-4BCC-9959-F880028BE69B}" destId="{F90F52BE-BC2F-4486-9B1C-3C20D67CFAFD}" srcOrd="0" destOrd="0" presId="urn:microsoft.com/office/officeart/2005/8/layout/orgChart1"/>
    <dgm:cxn modelId="{7900AF35-77CC-4FF2-927B-BCF899C2BCDB}" srcId="{1AE52A12-A783-4501-92EA-C84A6E454A5C}" destId="{F77AF9CF-096B-4719-9ADA-8E5B03373162}" srcOrd="0" destOrd="0" parTransId="{8D122B77-8659-499C-8639-50BFCA89392D}" sibTransId="{C97AE718-F0D4-4B97-A91B-5CE747CFB5B5}"/>
    <dgm:cxn modelId="{9B5D2388-C098-43AF-A137-BAAB1A15A98A}" type="presOf" srcId="{46CFC354-0121-4C36-80A4-77CAF65214CE}" destId="{E01C9F6B-B5C5-4655-80DB-6EC308A33E3B}" srcOrd="0" destOrd="0" presId="urn:microsoft.com/office/officeart/2005/8/layout/orgChart1"/>
    <dgm:cxn modelId="{8A43A31D-CBE3-47C7-AC46-578BBF5A1C62}" type="presOf" srcId="{F77AF9CF-096B-4719-9ADA-8E5B03373162}" destId="{DCCDDF50-7547-4F06-B31D-B0C9E7AA9153}" srcOrd="1" destOrd="0" presId="urn:microsoft.com/office/officeart/2005/8/layout/orgChart1"/>
    <dgm:cxn modelId="{A859F9D1-D732-46A3-8286-B5F99AA7DC88}" type="presOf" srcId="{855ED4D0-1C97-442A-A8D8-CCD39CE44516}" destId="{6F03E0C0-D55C-41D6-A07E-A169D7D41E95}" srcOrd="0" destOrd="0" presId="urn:microsoft.com/office/officeart/2005/8/layout/orgChart1"/>
    <dgm:cxn modelId="{8F365E7D-FF34-4263-A153-347AB135BE8A}" type="presOf" srcId="{F77AF9CF-096B-4719-9ADA-8E5B03373162}" destId="{94E0736A-F1CE-4CB7-8174-817E52B2F2FF}" srcOrd="0" destOrd="0" presId="urn:microsoft.com/office/officeart/2005/8/layout/orgChart1"/>
    <dgm:cxn modelId="{7112F3B7-7244-4DD2-8FFD-4E139A65E6EF}" type="presOf" srcId="{8D122B77-8659-499C-8639-50BFCA89392D}" destId="{4A8E8139-020D-412D-886C-ABE29EA45CF1}" srcOrd="0" destOrd="0" presId="urn:microsoft.com/office/officeart/2005/8/layout/orgChart1"/>
    <dgm:cxn modelId="{A825295B-394D-4E79-A918-22E7179E3216}" type="presOf" srcId="{C6626644-11DF-4BCD-BA9B-F5F4B8E258A8}" destId="{A37E8A58-7CA9-4993-9F9E-037877AAA5CC}" srcOrd="0" destOrd="0" presId="urn:microsoft.com/office/officeart/2005/8/layout/orgChart1"/>
    <dgm:cxn modelId="{759C2F81-75E0-459B-8090-88C30947BABC}" type="presParOf" srcId="{6F03E0C0-D55C-41D6-A07E-A169D7D41E95}" destId="{2884C2C1-628F-4036-926E-8DB8EBCFC682}" srcOrd="0" destOrd="0" presId="urn:microsoft.com/office/officeart/2005/8/layout/orgChart1"/>
    <dgm:cxn modelId="{3AEFD967-67EC-4CE2-9B04-F840DFD77EA3}" type="presParOf" srcId="{2884C2C1-628F-4036-926E-8DB8EBCFC682}" destId="{53E42B22-671C-40AE-AFD7-9A53866DFF0F}" srcOrd="0" destOrd="0" presId="urn:microsoft.com/office/officeart/2005/8/layout/orgChart1"/>
    <dgm:cxn modelId="{8B9F206F-CB8A-4FF8-910E-83D50079788B}" type="presParOf" srcId="{53E42B22-671C-40AE-AFD7-9A53866DFF0F}" destId="{50DAC136-74BB-48C0-9DB9-B9AAC70DC817}" srcOrd="0" destOrd="0" presId="urn:microsoft.com/office/officeart/2005/8/layout/orgChart1"/>
    <dgm:cxn modelId="{3D48C166-C7BA-4147-8B18-DA45AE4A22C9}" type="presParOf" srcId="{53E42B22-671C-40AE-AFD7-9A53866DFF0F}" destId="{01B0C74B-ED74-4298-9C26-B8F541A944AA}" srcOrd="1" destOrd="0" presId="urn:microsoft.com/office/officeart/2005/8/layout/orgChart1"/>
    <dgm:cxn modelId="{D0F72076-19BD-43BA-B14E-BA7369E0BDF3}" type="presParOf" srcId="{2884C2C1-628F-4036-926E-8DB8EBCFC682}" destId="{DC98A9FC-61C3-42C1-9A49-DA0257AE20A2}" srcOrd="1" destOrd="0" presId="urn:microsoft.com/office/officeart/2005/8/layout/orgChart1"/>
    <dgm:cxn modelId="{C01E5FD4-D819-439E-87F9-81604F3FE98D}" type="presParOf" srcId="{DC98A9FC-61C3-42C1-9A49-DA0257AE20A2}" destId="{4A8E8139-020D-412D-886C-ABE29EA45CF1}" srcOrd="0" destOrd="0" presId="urn:microsoft.com/office/officeart/2005/8/layout/orgChart1"/>
    <dgm:cxn modelId="{BE7114C1-A3E8-4AA0-B219-6535C7B56BB1}" type="presParOf" srcId="{DC98A9FC-61C3-42C1-9A49-DA0257AE20A2}" destId="{72196B67-A0B7-45CC-8337-134DD0C3749A}" srcOrd="1" destOrd="0" presId="urn:microsoft.com/office/officeart/2005/8/layout/orgChart1"/>
    <dgm:cxn modelId="{05A7DCE1-2588-4318-A3BD-B59D0BA16A89}" type="presParOf" srcId="{72196B67-A0B7-45CC-8337-134DD0C3749A}" destId="{461790AE-DBD2-4A6B-A69F-E441109AAEC2}" srcOrd="0" destOrd="0" presId="urn:microsoft.com/office/officeart/2005/8/layout/orgChart1"/>
    <dgm:cxn modelId="{2C3FC4E9-E16B-4713-A581-1198BE75B307}" type="presParOf" srcId="{461790AE-DBD2-4A6B-A69F-E441109AAEC2}" destId="{94E0736A-F1CE-4CB7-8174-817E52B2F2FF}" srcOrd="0" destOrd="0" presId="urn:microsoft.com/office/officeart/2005/8/layout/orgChart1"/>
    <dgm:cxn modelId="{8D9403DA-678D-4492-9A93-C4FC19180335}" type="presParOf" srcId="{461790AE-DBD2-4A6B-A69F-E441109AAEC2}" destId="{DCCDDF50-7547-4F06-B31D-B0C9E7AA9153}" srcOrd="1" destOrd="0" presId="urn:microsoft.com/office/officeart/2005/8/layout/orgChart1"/>
    <dgm:cxn modelId="{994874AA-E46C-461F-9B1C-B44BF647F445}" type="presParOf" srcId="{72196B67-A0B7-45CC-8337-134DD0C3749A}" destId="{0D1BA2B8-73D2-443B-B11F-9F074C4B624B}" srcOrd="1" destOrd="0" presId="urn:microsoft.com/office/officeart/2005/8/layout/orgChart1"/>
    <dgm:cxn modelId="{2921AA3F-4F15-4DE4-B207-32F688085DBE}" type="presParOf" srcId="{72196B67-A0B7-45CC-8337-134DD0C3749A}" destId="{8F126C8D-6FCC-46D9-9CF6-519E562636D1}" srcOrd="2" destOrd="0" presId="urn:microsoft.com/office/officeart/2005/8/layout/orgChart1"/>
    <dgm:cxn modelId="{85FA28BF-36AD-4449-BDAA-7E405F591590}" type="presParOf" srcId="{DC98A9FC-61C3-42C1-9A49-DA0257AE20A2}" destId="{F90F52BE-BC2F-4486-9B1C-3C20D67CFAFD}" srcOrd="2" destOrd="0" presId="urn:microsoft.com/office/officeart/2005/8/layout/orgChart1"/>
    <dgm:cxn modelId="{285CE2E4-8653-43E2-9DD0-C90913497C3B}" type="presParOf" srcId="{DC98A9FC-61C3-42C1-9A49-DA0257AE20A2}" destId="{6B2E3245-7172-4A57-B615-DEC76F2491E5}" srcOrd="3" destOrd="0" presId="urn:microsoft.com/office/officeart/2005/8/layout/orgChart1"/>
    <dgm:cxn modelId="{570AB6D2-1BFE-4B96-97AB-65A0F13C724C}" type="presParOf" srcId="{6B2E3245-7172-4A57-B615-DEC76F2491E5}" destId="{31EC4998-A159-4EA9-A490-541FF7CC7478}" srcOrd="0" destOrd="0" presId="urn:microsoft.com/office/officeart/2005/8/layout/orgChart1"/>
    <dgm:cxn modelId="{E867109C-2894-45F7-9C54-77D8BD368DC2}" type="presParOf" srcId="{31EC4998-A159-4EA9-A490-541FF7CC7478}" destId="{739D9485-6A36-4D49-AB00-A955DE041A8F}" srcOrd="0" destOrd="0" presId="urn:microsoft.com/office/officeart/2005/8/layout/orgChart1"/>
    <dgm:cxn modelId="{880B70AA-627B-4A0B-A728-F8E92AA8B163}" type="presParOf" srcId="{31EC4998-A159-4EA9-A490-541FF7CC7478}" destId="{E51CFE31-050B-4124-AAEA-41682456713D}" srcOrd="1" destOrd="0" presId="urn:microsoft.com/office/officeart/2005/8/layout/orgChart1"/>
    <dgm:cxn modelId="{4FEF9A90-1892-408D-B6F4-297A0829891B}" type="presParOf" srcId="{6B2E3245-7172-4A57-B615-DEC76F2491E5}" destId="{A1655632-B436-4579-AD1A-FC9054675630}" srcOrd="1" destOrd="0" presId="urn:microsoft.com/office/officeart/2005/8/layout/orgChart1"/>
    <dgm:cxn modelId="{C069BD9D-298F-4B3B-B41E-827F177A03AC}" type="presParOf" srcId="{6B2E3245-7172-4A57-B615-DEC76F2491E5}" destId="{CF6346A3-67DE-40EE-84E6-90A267E42291}" srcOrd="2" destOrd="0" presId="urn:microsoft.com/office/officeart/2005/8/layout/orgChart1"/>
    <dgm:cxn modelId="{90B6C25C-7882-48A0-A210-800E2E40515E}" type="presParOf" srcId="{DC98A9FC-61C3-42C1-9A49-DA0257AE20A2}" destId="{A37E8A58-7CA9-4993-9F9E-037877AAA5CC}" srcOrd="4" destOrd="0" presId="urn:microsoft.com/office/officeart/2005/8/layout/orgChart1"/>
    <dgm:cxn modelId="{2D3AA94D-1C20-4E24-AACD-30235F62E7BF}" type="presParOf" srcId="{DC98A9FC-61C3-42C1-9A49-DA0257AE20A2}" destId="{B6322A66-69D2-4434-8AA0-2CAF0510D5ED}" srcOrd="5" destOrd="0" presId="urn:microsoft.com/office/officeart/2005/8/layout/orgChart1"/>
    <dgm:cxn modelId="{8EBD67AE-7357-4725-AA32-38C1700F0363}" type="presParOf" srcId="{B6322A66-69D2-4434-8AA0-2CAF0510D5ED}" destId="{CC35A864-E403-46FC-969C-4CBE2FB524BD}" srcOrd="0" destOrd="0" presId="urn:microsoft.com/office/officeart/2005/8/layout/orgChart1"/>
    <dgm:cxn modelId="{B07BCC52-7EED-4A90-B587-B32A0C027D29}" type="presParOf" srcId="{CC35A864-E403-46FC-969C-4CBE2FB524BD}" destId="{E01C9F6B-B5C5-4655-80DB-6EC308A33E3B}" srcOrd="0" destOrd="0" presId="urn:microsoft.com/office/officeart/2005/8/layout/orgChart1"/>
    <dgm:cxn modelId="{075A2543-C9E2-47CD-9EF0-981A052983ED}" type="presParOf" srcId="{CC35A864-E403-46FC-969C-4CBE2FB524BD}" destId="{F9C2361F-05FE-4D04-B8AC-4300C6BEFB20}" srcOrd="1" destOrd="0" presId="urn:microsoft.com/office/officeart/2005/8/layout/orgChart1"/>
    <dgm:cxn modelId="{67160D26-0D35-4357-9E74-4D8CABAA46A6}" type="presParOf" srcId="{B6322A66-69D2-4434-8AA0-2CAF0510D5ED}" destId="{61CF5485-1A79-4724-A67C-311E336274D1}" srcOrd="1" destOrd="0" presId="urn:microsoft.com/office/officeart/2005/8/layout/orgChart1"/>
    <dgm:cxn modelId="{AB22885D-823A-474B-A077-6601D5EEDF05}" type="presParOf" srcId="{B6322A66-69D2-4434-8AA0-2CAF0510D5ED}" destId="{9DE84E8D-DCA4-49B5-82F1-5093949A4DCF}" srcOrd="2" destOrd="0" presId="urn:microsoft.com/office/officeart/2005/8/layout/orgChart1"/>
    <dgm:cxn modelId="{303B7833-475D-4441-B874-28EC43DA56B5}" type="presParOf" srcId="{2884C2C1-628F-4036-926E-8DB8EBCFC682}" destId="{024B2B59-A821-4C92-B6F7-8EE17BB9B54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6308BE-0E7C-4B7D-A5B5-D9724F15165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4587FC91-BB65-420B-A53D-3756DCEF4BB9}">
      <dgm:prSet phldrT="[Texto]" custT="1"/>
      <dgm:spPr/>
      <dgm:t>
        <a:bodyPr/>
        <a:lstStyle/>
        <a:p>
          <a:r>
            <a:rPr lang="es-AR" sz="1600" dirty="0" smtClean="0"/>
            <a:t>Propiedades</a:t>
          </a:r>
          <a:endParaRPr lang="es-AR" sz="1600" dirty="0"/>
        </a:p>
      </dgm:t>
    </dgm:pt>
    <dgm:pt modelId="{F1156564-03D0-4D12-A584-8536EDD5ABB7}" type="parTrans" cxnId="{658F7D5F-E576-4D7B-87B9-17718D28014D}">
      <dgm:prSet/>
      <dgm:spPr/>
      <dgm:t>
        <a:bodyPr/>
        <a:lstStyle/>
        <a:p>
          <a:endParaRPr lang="es-AR" sz="1600"/>
        </a:p>
      </dgm:t>
    </dgm:pt>
    <dgm:pt modelId="{B4E222C6-39CB-45A2-B6DC-DEA8C1DF16AD}" type="sibTrans" cxnId="{658F7D5F-E576-4D7B-87B9-17718D28014D}">
      <dgm:prSet/>
      <dgm:spPr/>
      <dgm:t>
        <a:bodyPr/>
        <a:lstStyle/>
        <a:p>
          <a:endParaRPr lang="es-AR" sz="1600"/>
        </a:p>
      </dgm:t>
    </dgm:pt>
    <dgm:pt modelId="{7F5D0547-1C0A-4840-AD47-A4C4BBE96FEC}">
      <dgm:prSet phldrT="[Texto]" custT="1"/>
      <dgm:spPr/>
      <dgm:t>
        <a:bodyPr/>
        <a:lstStyle/>
        <a:p>
          <a:r>
            <a:rPr lang="es-AR" sz="1600" dirty="0" smtClean="0"/>
            <a:t>Propiedades </a:t>
          </a:r>
        </a:p>
        <a:p>
          <a:r>
            <a:rPr lang="es-AR" sz="1600" dirty="0" smtClean="0"/>
            <a:t>Intensivas</a:t>
          </a:r>
        </a:p>
        <a:p>
          <a:r>
            <a:rPr lang="es-AR" sz="1600" dirty="0" smtClean="0"/>
            <a:t>(No dependen de la masa)</a:t>
          </a:r>
          <a:endParaRPr lang="es-AR" sz="1600" dirty="0"/>
        </a:p>
      </dgm:t>
    </dgm:pt>
    <dgm:pt modelId="{12F40D7E-6012-4E06-9C22-BEEFC8CD3E51}" type="parTrans" cxnId="{45AA353B-9F4F-4BFC-B133-0B5D5DCB3250}">
      <dgm:prSet/>
      <dgm:spPr/>
      <dgm:t>
        <a:bodyPr/>
        <a:lstStyle/>
        <a:p>
          <a:endParaRPr lang="es-AR" sz="1600"/>
        </a:p>
      </dgm:t>
    </dgm:pt>
    <dgm:pt modelId="{ED8AEAE3-525E-40F8-943B-D20B2CAA9189}" type="sibTrans" cxnId="{45AA353B-9F4F-4BFC-B133-0B5D5DCB3250}">
      <dgm:prSet/>
      <dgm:spPr/>
      <dgm:t>
        <a:bodyPr/>
        <a:lstStyle/>
        <a:p>
          <a:endParaRPr lang="es-AR" sz="1600"/>
        </a:p>
      </dgm:t>
    </dgm:pt>
    <dgm:pt modelId="{54E9B580-1FE9-4597-BF52-8B39BD9EAF3D}">
      <dgm:prSet phldrT="[Texto]" custT="1"/>
      <dgm:spPr/>
      <dgm:t>
        <a:bodyPr/>
        <a:lstStyle/>
        <a:p>
          <a:r>
            <a:rPr lang="es-AR" sz="1600" dirty="0" smtClean="0"/>
            <a:t>Propiedades </a:t>
          </a:r>
        </a:p>
        <a:p>
          <a:r>
            <a:rPr lang="es-AR" sz="1600" dirty="0" smtClean="0"/>
            <a:t>Extensivas</a:t>
          </a:r>
        </a:p>
        <a:p>
          <a:r>
            <a:rPr lang="es-AR" sz="1600" dirty="0" smtClean="0"/>
            <a:t>(Si dependen de la masa)</a:t>
          </a:r>
          <a:endParaRPr lang="es-AR" sz="1600" dirty="0"/>
        </a:p>
      </dgm:t>
    </dgm:pt>
    <dgm:pt modelId="{A1332487-56D6-4D53-A0CB-A2B43D31D77A}" type="parTrans" cxnId="{0542B3A8-C110-47AD-92A1-B18EC3D332E6}">
      <dgm:prSet/>
      <dgm:spPr/>
      <dgm:t>
        <a:bodyPr/>
        <a:lstStyle/>
        <a:p>
          <a:endParaRPr lang="es-AR" sz="1600"/>
        </a:p>
      </dgm:t>
    </dgm:pt>
    <dgm:pt modelId="{3A5A3AE3-8289-4734-86C0-448AA8FBC738}" type="sibTrans" cxnId="{0542B3A8-C110-47AD-92A1-B18EC3D332E6}">
      <dgm:prSet/>
      <dgm:spPr/>
      <dgm:t>
        <a:bodyPr/>
        <a:lstStyle/>
        <a:p>
          <a:endParaRPr lang="es-AR" sz="1600"/>
        </a:p>
      </dgm:t>
    </dgm:pt>
    <dgm:pt modelId="{EAD21224-CC72-4593-B9C0-C4309A65687C}">
      <dgm:prSet custT="1"/>
      <dgm:spPr/>
      <dgm:t>
        <a:bodyPr/>
        <a:lstStyle/>
        <a:p>
          <a:r>
            <a:rPr lang="es-AR" sz="1600" dirty="0" smtClean="0"/>
            <a:t>Propiedades Químicas</a:t>
          </a:r>
          <a:endParaRPr lang="es-AR" sz="1600" dirty="0"/>
        </a:p>
      </dgm:t>
    </dgm:pt>
    <dgm:pt modelId="{F2598DBB-1278-4D7F-A280-2ECB39E2B970}" type="parTrans" cxnId="{CEEAD042-34CC-4211-BD70-9375BC02FDAC}">
      <dgm:prSet/>
      <dgm:spPr/>
      <dgm:t>
        <a:bodyPr/>
        <a:lstStyle/>
        <a:p>
          <a:endParaRPr lang="es-AR" sz="1600"/>
        </a:p>
      </dgm:t>
    </dgm:pt>
    <dgm:pt modelId="{340EA0A5-2ACC-4BB4-B57A-AF7261FDE5EA}" type="sibTrans" cxnId="{CEEAD042-34CC-4211-BD70-9375BC02FDAC}">
      <dgm:prSet/>
      <dgm:spPr/>
      <dgm:t>
        <a:bodyPr/>
        <a:lstStyle/>
        <a:p>
          <a:endParaRPr lang="es-AR" sz="1600"/>
        </a:p>
      </dgm:t>
    </dgm:pt>
    <dgm:pt modelId="{EF13D508-79A0-4F46-B6B4-A57A9E8CA839}" type="asst">
      <dgm:prSet custT="1"/>
      <dgm:spPr/>
      <dgm:t>
        <a:bodyPr/>
        <a:lstStyle/>
        <a:p>
          <a:r>
            <a:rPr lang="es-AR" sz="1600" dirty="0" smtClean="0"/>
            <a:t>Propiedades Físicas</a:t>
          </a:r>
          <a:endParaRPr lang="es-AR" sz="1600" dirty="0"/>
        </a:p>
      </dgm:t>
    </dgm:pt>
    <dgm:pt modelId="{9F6DCF34-CD07-4642-A7A0-A2E6E0636B1D}" type="parTrans" cxnId="{2F0ED145-D437-4D5D-8232-0C714D95B32E}">
      <dgm:prSet/>
      <dgm:spPr/>
      <dgm:t>
        <a:bodyPr/>
        <a:lstStyle/>
        <a:p>
          <a:endParaRPr lang="es-AR" sz="1600"/>
        </a:p>
      </dgm:t>
    </dgm:pt>
    <dgm:pt modelId="{47BD109B-342B-4633-B47A-2514FD01A38E}" type="sibTrans" cxnId="{2F0ED145-D437-4D5D-8232-0C714D95B32E}">
      <dgm:prSet/>
      <dgm:spPr/>
      <dgm:t>
        <a:bodyPr/>
        <a:lstStyle/>
        <a:p>
          <a:endParaRPr lang="es-AR" sz="1600"/>
        </a:p>
      </dgm:t>
    </dgm:pt>
    <dgm:pt modelId="{AD18BE32-394C-4C44-AD46-6A2E93585F89}">
      <dgm:prSet custT="1"/>
      <dgm:spPr/>
      <dgm:t>
        <a:bodyPr/>
        <a:lstStyle/>
        <a:p>
          <a:r>
            <a:rPr lang="es-AR" sz="1600" dirty="0" smtClean="0"/>
            <a:t>Propiedades</a:t>
          </a:r>
        </a:p>
        <a:p>
          <a:r>
            <a:rPr lang="es-AR" sz="1600" dirty="0" smtClean="0"/>
            <a:t> Experimentales</a:t>
          </a:r>
          <a:endParaRPr lang="es-AR" sz="1600" dirty="0"/>
        </a:p>
      </dgm:t>
    </dgm:pt>
    <dgm:pt modelId="{B96D41EC-837F-4B00-8098-62D44BB07F7E}" type="parTrans" cxnId="{C3337AF2-D554-433F-8BA6-86956C7E340C}">
      <dgm:prSet/>
      <dgm:spPr/>
      <dgm:t>
        <a:bodyPr/>
        <a:lstStyle/>
        <a:p>
          <a:endParaRPr lang="es-AR" sz="1600"/>
        </a:p>
      </dgm:t>
    </dgm:pt>
    <dgm:pt modelId="{150358A9-909A-4058-82C9-D21ED098DAC7}" type="sibTrans" cxnId="{C3337AF2-D554-433F-8BA6-86956C7E340C}">
      <dgm:prSet/>
      <dgm:spPr/>
      <dgm:t>
        <a:bodyPr/>
        <a:lstStyle/>
        <a:p>
          <a:endParaRPr lang="es-AR" sz="1600"/>
        </a:p>
      </dgm:t>
    </dgm:pt>
    <dgm:pt modelId="{41FC7A1D-F055-444E-864F-C4C0F05C887B}">
      <dgm:prSet custT="1"/>
      <dgm:spPr/>
      <dgm:t>
        <a:bodyPr/>
        <a:lstStyle/>
        <a:p>
          <a:r>
            <a:rPr lang="es-AR" sz="1600" dirty="0" smtClean="0"/>
            <a:t>Propiedades</a:t>
          </a:r>
        </a:p>
        <a:p>
          <a:r>
            <a:rPr lang="es-AR" sz="1600" dirty="0" smtClean="0"/>
            <a:t> Organolépticas</a:t>
          </a:r>
          <a:endParaRPr lang="es-AR" sz="1600" dirty="0"/>
        </a:p>
      </dgm:t>
    </dgm:pt>
    <dgm:pt modelId="{FB28225F-16DF-4466-9913-6F84A1FF9D04}" type="parTrans" cxnId="{D451A514-6E01-4A52-8945-1B96F9287FCD}">
      <dgm:prSet/>
      <dgm:spPr/>
      <dgm:t>
        <a:bodyPr/>
        <a:lstStyle/>
        <a:p>
          <a:endParaRPr lang="es-AR" sz="1600"/>
        </a:p>
      </dgm:t>
    </dgm:pt>
    <dgm:pt modelId="{CE76B334-2813-4842-9C26-72DF379843BA}" type="sibTrans" cxnId="{D451A514-6E01-4A52-8945-1B96F9287FCD}">
      <dgm:prSet/>
      <dgm:spPr/>
      <dgm:t>
        <a:bodyPr/>
        <a:lstStyle/>
        <a:p>
          <a:endParaRPr lang="es-AR" sz="1600"/>
        </a:p>
      </dgm:t>
    </dgm:pt>
    <dgm:pt modelId="{02AA5E2B-636E-4936-AF53-473BFC219D78}" type="pres">
      <dgm:prSet presAssocID="{906308BE-0E7C-4B7D-A5B5-D9724F15165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AR"/>
        </a:p>
      </dgm:t>
    </dgm:pt>
    <dgm:pt modelId="{7B041D07-02CC-48BF-9790-C3513DC8AE34}" type="pres">
      <dgm:prSet presAssocID="{4587FC91-BB65-420B-A53D-3756DCEF4BB9}" presName="hierRoot1" presStyleCnt="0">
        <dgm:presLayoutVars>
          <dgm:hierBranch val="init"/>
        </dgm:presLayoutVars>
      </dgm:prSet>
      <dgm:spPr/>
    </dgm:pt>
    <dgm:pt modelId="{A4BA92DB-422E-47A6-B349-A4176430424D}" type="pres">
      <dgm:prSet presAssocID="{4587FC91-BB65-420B-A53D-3756DCEF4BB9}" presName="rootComposite1" presStyleCnt="0"/>
      <dgm:spPr/>
    </dgm:pt>
    <dgm:pt modelId="{B1CB8FF3-247B-43B8-B2C0-C1C6DC0451E6}" type="pres">
      <dgm:prSet presAssocID="{4587FC91-BB65-420B-A53D-3756DCEF4BB9}" presName="rootText1" presStyleLbl="node0" presStyleIdx="0" presStyleCnt="1" custScaleX="167816" custScaleY="80276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59FBAC3C-3B01-419B-AF94-5B5BDE23F429}" type="pres">
      <dgm:prSet presAssocID="{4587FC91-BB65-420B-A53D-3756DCEF4BB9}" presName="rootConnector1" presStyleLbl="node1" presStyleIdx="0" presStyleCnt="0"/>
      <dgm:spPr/>
      <dgm:t>
        <a:bodyPr/>
        <a:lstStyle/>
        <a:p>
          <a:endParaRPr lang="es-AR"/>
        </a:p>
      </dgm:t>
    </dgm:pt>
    <dgm:pt modelId="{6CEFD838-F5FC-4CA4-8983-B25F7A494738}" type="pres">
      <dgm:prSet presAssocID="{4587FC91-BB65-420B-A53D-3756DCEF4BB9}" presName="hierChild2" presStyleCnt="0"/>
      <dgm:spPr/>
    </dgm:pt>
    <dgm:pt modelId="{7E9DEFD3-D50C-4403-A88C-52E1166FA6D2}" type="pres">
      <dgm:prSet presAssocID="{12F40D7E-6012-4E06-9C22-BEEFC8CD3E51}" presName="Name37" presStyleLbl="parChTrans1D2" presStyleIdx="0" presStyleCnt="2"/>
      <dgm:spPr/>
      <dgm:t>
        <a:bodyPr/>
        <a:lstStyle/>
        <a:p>
          <a:endParaRPr lang="es-AR"/>
        </a:p>
      </dgm:t>
    </dgm:pt>
    <dgm:pt modelId="{7E2C04A2-538E-4B77-BE50-3E8576700776}" type="pres">
      <dgm:prSet presAssocID="{7F5D0547-1C0A-4840-AD47-A4C4BBE96FEC}" presName="hierRoot2" presStyleCnt="0">
        <dgm:presLayoutVars>
          <dgm:hierBranch val="init"/>
        </dgm:presLayoutVars>
      </dgm:prSet>
      <dgm:spPr/>
    </dgm:pt>
    <dgm:pt modelId="{369C4399-45F2-4749-A45B-02F26A01F901}" type="pres">
      <dgm:prSet presAssocID="{7F5D0547-1C0A-4840-AD47-A4C4BBE96FEC}" presName="rootComposite" presStyleCnt="0"/>
      <dgm:spPr/>
    </dgm:pt>
    <dgm:pt modelId="{2D4D4FA5-5DFF-4F86-9175-69FF4BED1F57}" type="pres">
      <dgm:prSet presAssocID="{7F5D0547-1C0A-4840-AD47-A4C4BBE96FEC}" presName="rootText" presStyleLbl="node2" presStyleIdx="0" presStyleCnt="2" custScaleX="173247" custScaleY="208892" custLinFactNeighborX="-94905" custLinFactNeighborY="29030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04C2AF20-96A6-4B31-B059-51E2A3C8902E}" type="pres">
      <dgm:prSet presAssocID="{7F5D0547-1C0A-4840-AD47-A4C4BBE96FEC}" presName="rootConnector" presStyleLbl="node2" presStyleIdx="0" presStyleCnt="2"/>
      <dgm:spPr/>
      <dgm:t>
        <a:bodyPr/>
        <a:lstStyle/>
        <a:p>
          <a:endParaRPr lang="es-AR"/>
        </a:p>
      </dgm:t>
    </dgm:pt>
    <dgm:pt modelId="{0DDCFB8C-9028-4E5C-AF8C-4C7D1D3AAA1D}" type="pres">
      <dgm:prSet presAssocID="{7F5D0547-1C0A-4840-AD47-A4C4BBE96FEC}" presName="hierChild4" presStyleCnt="0"/>
      <dgm:spPr/>
    </dgm:pt>
    <dgm:pt modelId="{20D76EFF-7BA0-4093-83DE-DD085B742CB4}" type="pres">
      <dgm:prSet presAssocID="{F2598DBB-1278-4D7F-A280-2ECB39E2B970}" presName="Name37" presStyleLbl="parChTrans1D3" presStyleIdx="0" presStyleCnt="2"/>
      <dgm:spPr/>
      <dgm:t>
        <a:bodyPr/>
        <a:lstStyle/>
        <a:p>
          <a:endParaRPr lang="es-AR"/>
        </a:p>
      </dgm:t>
    </dgm:pt>
    <dgm:pt modelId="{E7D22D76-758D-4AD2-BA31-515D7F080BF8}" type="pres">
      <dgm:prSet presAssocID="{EAD21224-CC72-4593-B9C0-C4309A65687C}" presName="hierRoot2" presStyleCnt="0">
        <dgm:presLayoutVars>
          <dgm:hierBranch val="init"/>
        </dgm:presLayoutVars>
      </dgm:prSet>
      <dgm:spPr/>
    </dgm:pt>
    <dgm:pt modelId="{067A35A4-905D-431D-89B6-3E09715C36AD}" type="pres">
      <dgm:prSet presAssocID="{EAD21224-CC72-4593-B9C0-C4309A65687C}" presName="rootComposite" presStyleCnt="0"/>
      <dgm:spPr/>
    </dgm:pt>
    <dgm:pt modelId="{4A2E5911-85C9-4F5C-8661-96ED82BC832A}" type="pres">
      <dgm:prSet presAssocID="{EAD21224-CC72-4593-B9C0-C4309A65687C}" presName="rootText" presStyleLbl="node3" presStyleIdx="0" presStyleCnt="1" custScaleX="158464" custLinFactY="-200000" custLinFactNeighborX="97243" custLinFactNeighborY="-211680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B130D730-B99E-42A5-8763-E5A5BD90D0AF}" type="pres">
      <dgm:prSet presAssocID="{EAD21224-CC72-4593-B9C0-C4309A65687C}" presName="rootConnector" presStyleLbl="node3" presStyleIdx="0" presStyleCnt="1"/>
      <dgm:spPr/>
      <dgm:t>
        <a:bodyPr/>
        <a:lstStyle/>
        <a:p>
          <a:endParaRPr lang="es-AR"/>
        </a:p>
      </dgm:t>
    </dgm:pt>
    <dgm:pt modelId="{FB54D919-47BD-4A63-8A8E-DB55940D0185}" type="pres">
      <dgm:prSet presAssocID="{EAD21224-CC72-4593-B9C0-C4309A65687C}" presName="hierChild4" presStyleCnt="0"/>
      <dgm:spPr/>
    </dgm:pt>
    <dgm:pt modelId="{ADF9B835-F403-46DB-94E5-A1B78AEDA0CA}" type="pres">
      <dgm:prSet presAssocID="{EAD21224-CC72-4593-B9C0-C4309A65687C}" presName="hierChild5" presStyleCnt="0"/>
      <dgm:spPr/>
    </dgm:pt>
    <dgm:pt modelId="{DEBAA344-3AA3-45AD-BA5C-EA5EA9FAAFFF}" type="pres">
      <dgm:prSet presAssocID="{7F5D0547-1C0A-4840-AD47-A4C4BBE96FEC}" presName="hierChild5" presStyleCnt="0"/>
      <dgm:spPr/>
    </dgm:pt>
    <dgm:pt modelId="{7EF616E5-6471-4D6D-9160-5828C6AC38EC}" type="pres">
      <dgm:prSet presAssocID="{9F6DCF34-CD07-4642-A7A0-A2E6E0636B1D}" presName="Name111" presStyleLbl="parChTrans1D3" presStyleIdx="1" presStyleCnt="2"/>
      <dgm:spPr/>
      <dgm:t>
        <a:bodyPr/>
        <a:lstStyle/>
        <a:p>
          <a:endParaRPr lang="es-AR"/>
        </a:p>
      </dgm:t>
    </dgm:pt>
    <dgm:pt modelId="{99FAE488-151F-4ECC-ABCD-E18EA2FED1BC}" type="pres">
      <dgm:prSet presAssocID="{EF13D508-79A0-4F46-B6B4-A57A9E8CA839}" presName="hierRoot3" presStyleCnt="0">
        <dgm:presLayoutVars>
          <dgm:hierBranch val="init"/>
        </dgm:presLayoutVars>
      </dgm:prSet>
      <dgm:spPr/>
    </dgm:pt>
    <dgm:pt modelId="{740C3796-D024-4B64-AA55-5074B80764C6}" type="pres">
      <dgm:prSet presAssocID="{EF13D508-79A0-4F46-B6B4-A57A9E8CA839}" presName="rootComposite3" presStyleCnt="0"/>
      <dgm:spPr/>
    </dgm:pt>
    <dgm:pt modelId="{AD9B0A25-C102-4BF7-96C2-EE053D45BC8A}" type="pres">
      <dgm:prSet presAssocID="{EF13D508-79A0-4F46-B6B4-A57A9E8CA839}" presName="rootText3" presStyleLbl="asst2" presStyleIdx="0" presStyleCnt="1" custScaleX="169090" custLinFactY="20586" custLinFactNeighborX="1117" custLinFactNeighborY="100000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863F62CE-7035-4ABA-B9EF-132D51C7C8E9}" type="pres">
      <dgm:prSet presAssocID="{EF13D508-79A0-4F46-B6B4-A57A9E8CA839}" presName="rootConnector3" presStyleLbl="asst2" presStyleIdx="0" presStyleCnt="1"/>
      <dgm:spPr/>
      <dgm:t>
        <a:bodyPr/>
        <a:lstStyle/>
        <a:p>
          <a:endParaRPr lang="es-AR"/>
        </a:p>
      </dgm:t>
    </dgm:pt>
    <dgm:pt modelId="{1FC65CE1-22A5-45EB-9067-44A81B1AA74C}" type="pres">
      <dgm:prSet presAssocID="{EF13D508-79A0-4F46-B6B4-A57A9E8CA839}" presName="hierChild6" presStyleCnt="0"/>
      <dgm:spPr/>
    </dgm:pt>
    <dgm:pt modelId="{CA78A033-4515-4917-96D7-FCCAEE86EC50}" type="pres">
      <dgm:prSet presAssocID="{B96D41EC-837F-4B00-8098-62D44BB07F7E}" presName="Name37" presStyleLbl="parChTrans1D4" presStyleIdx="0" presStyleCnt="2"/>
      <dgm:spPr/>
      <dgm:t>
        <a:bodyPr/>
        <a:lstStyle/>
        <a:p>
          <a:endParaRPr lang="es-AR"/>
        </a:p>
      </dgm:t>
    </dgm:pt>
    <dgm:pt modelId="{EC02E260-DC51-49CC-B47A-4AD37ED79DA0}" type="pres">
      <dgm:prSet presAssocID="{AD18BE32-394C-4C44-AD46-6A2E93585F89}" presName="hierRoot2" presStyleCnt="0">
        <dgm:presLayoutVars>
          <dgm:hierBranch val="init"/>
        </dgm:presLayoutVars>
      </dgm:prSet>
      <dgm:spPr/>
    </dgm:pt>
    <dgm:pt modelId="{64038933-B90A-4471-B300-E0937537795E}" type="pres">
      <dgm:prSet presAssocID="{AD18BE32-394C-4C44-AD46-6A2E93585F89}" presName="rootComposite" presStyleCnt="0"/>
      <dgm:spPr/>
    </dgm:pt>
    <dgm:pt modelId="{6039154A-6511-4C2D-A672-4FA69B804E82}" type="pres">
      <dgm:prSet presAssocID="{AD18BE32-394C-4C44-AD46-6A2E93585F89}" presName="rootText" presStyleLbl="node4" presStyleIdx="0" presStyleCnt="2" custScaleX="144886" custLinFactX="-76107" custLinFactY="100000" custLinFactNeighborX="-100000" custLinFactNeighborY="101760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EBE8E461-AAC1-462D-B2D0-889B294B2788}" type="pres">
      <dgm:prSet presAssocID="{AD18BE32-394C-4C44-AD46-6A2E93585F89}" presName="rootConnector" presStyleLbl="node4" presStyleIdx="0" presStyleCnt="2"/>
      <dgm:spPr/>
      <dgm:t>
        <a:bodyPr/>
        <a:lstStyle/>
        <a:p>
          <a:endParaRPr lang="es-AR"/>
        </a:p>
      </dgm:t>
    </dgm:pt>
    <dgm:pt modelId="{3BD0CD1E-4DA8-4209-BC35-4A179C890FEA}" type="pres">
      <dgm:prSet presAssocID="{AD18BE32-394C-4C44-AD46-6A2E93585F89}" presName="hierChild4" presStyleCnt="0"/>
      <dgm:spPr/>
    </dgm:pt>
    <dgm:pt modelId="{8ED378BC-7CA7-4638-8EE2-6CE33CBB1DD0}" type="pres">
      <dgm:prSet presAssocID="{AD18BE32-394C-4C44-AD46-6A2E93585F89}" presName="hierChild5" presStyleCnt="0"/>
      <dgm:spPr/>
    </dgm:pt>
    <dgm:pt modelId="{40E438E8-DCD8-49DC-AB44-479688454321}" type="pres">
      <dgm:prSet presAssocID="{FB28225F-16DF-4466-9913-6F84A1FF9D04}" presName="Name37" presStyleLbl="parChTrans1D4" presStyleIdx="1" presStyleCnt="2"/>
      <dgm:spPr/>
      <dgm:t>
        <a:bodyPr/>
        <a:lstStyle/>
        <a:p>
          <a:endParaRPr lang="es-AR"/>
        </a:p>
      </dgm:t>
    </dgm:pt>
    <dgm:pt modelId="{9DE3D62A-A752-4E2C-80CE-26E6BEBCEB71}" type="pres">
      <dgm:prSet presAssocID="{41FC7A1D-F055-444E-864F-C4C0F05C887B}" presName="hierRoot2" presStyleCnt="0">
        <dgm:presLayoutVars>
          <dgm:hierBranch val="init"/>
        </dgm:presLayoutVars>
      </dgm:prSet>
      <dgm:spPr/>
    </dgm:pt>
    <dgm:pt modelId="{68F7E463-00BF-4ED6-B506-A075AA9F2EAA}" type="pres">
      <dgm:prSet presAssocID="{41FC7A1D-F055-444E-864F-C4C0F05C887B}" presName="rootComposite" presStyleCnt="0"/>
      <dgm:spPr/>
    </dgm:pt>
    <dgm:pt modelId="{C4A5B1E1-8A86-43E1-9790-76348A5772EB}" type="pres">
      <dgm:prSet presAssocID="{41FC7A1D-F055-444E-864F-C4C0F05C887B}" presName="rootText" presStyleLbl="node4" presStyleIdx="1" presStyleCnt="2" custScaleX="149521" custLinFactNeighborX="38044" custLinFactNeighborY="18072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7EC988B8-9109-445A-B695-8180CA9B4E12}" type="pres">
      <dgm:prSet presAssocID="{41FC7A1D-F055-444E-864F-C4C0F05C887B}" presName="rootConnector" presStyleLbl="node4" presStyleIdx="1" presStyleCnt="2"/>
      <dgm:spPr/>
      <dgm:t>
        <a:bodyPr/>
        <a:lstStyle/>
        <a:p>
          <a:endParaRPr lang="es-AR"/>
        </a:p>
      </dgm:t>
    </dgm:pt>
    <dgm:pt modelId="{B22E0CFF-9841-4E85-86DB-E2C9AE463B7A}" type="pres">
      <dgm:prSet presAssocID="{41FC7A1D-F055-444E-864F-C4C0F05C887B}" presName="hierChild4" presStyleCnt="0"/>
      <dgm:spPr/>
    </dgm:pt>
    <dgm:pt modelId="{2E0A2241-76C7-425F-937F-C94A820EDB30}" type="pres">
      <dgm:prSet presAssocID="{41FC7A1D-F055-444E-864F-C4C0F05C887B}" presName="hierChild5" presStyleCnt="0"/>
      <dgm:spPr/>
    </dgm:pt>
    <dgm:pt modelId="{4080CD22-FAF1-4BE2-B8CB-3C8913C7BF25}" type="pres">
      <dgm:prSet presAssocID="{EF13D508-79A0-4F46-B6B4-A57A9E8CA839}" presName="hierChild7" presStyleCnt="0"/>
      <dgm:spPr/>
    </dgm:pt>
    <dgm:pt modelId="{74E3227F-905D-4642-B703-33C87FB4F7A7}" type="pres">
      <dgm:prSet presAssocID="{A1332487-56D6-4D53-A0CB-A2B43D31D77A}" presName="Name37" presStyleLbl="parChTrans1D2" presStyleIdx="1" presStyleCnt="2"/>
      <dgm:spPr/>
      <dgm:t>
        <a:bodyPr/>
        <a:lstStyle/>
        <a:p>
          <a:endParaRPr lang="es-AR"/>
        </a:p>
      </dgm:t>
    </dgm:pt>
    <dgm:pt modelId="{CBF8A222-9793-42B1-8E4F-9C6A18D82C3D}" type="pres">
      <dgm:prSet presAssocID="{54E9B580-1FE9-4597-BF52-8B39BD9EAF3D}" presName="hierRoot2" presStyleCnt="0">
        <dgm:presLayoutVars>
          <dgm:hierBranch val="init"/>
        </dgm:presLayoutVars>
      </dgm:prSet>
      <dgm:spPr/>
    </dgm:pt>
    <dgm:pt modelId="{58A96359-548A-4515-951C-845FCBDFACE6}" type="pres">
      <dgm:prSet presAssocID="{54E9B580-1FE9-4597-BF52-8B39BD9EAF3D}" presName="rootComposite" presStyleCnt="0"/>
      <dgm:spPr/>
    </dgm:pt>
    <dgm:pt modelId="{3C487475-37F9-4EA6-9E8F-F13F85A982C1}" type="pres">
      <dgm:prSet presAssocID="{54E9B580-1FE9-4597-BF52-8B39BD9EAF3D}" presName="rootText" presStyleLbl="node2" presStyleIdx="1" presStyleCnt="2" custScaleY="190240" custLinFactX="8304" custLinFactNeighborX="100000" custLinFactNeighborY="22331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7AC269D0-8D24-49B2-9AD2-52794AACEEEB}" type="pres">
      <dgm:prSet presAssocID="{54E9B580-1FE9-4597-BF52-8B39BD9EAF3D}" presName="rootConnector" presStyleLbl="node2" presStyleIdx="1" presStyleCnt="2"/>
      <dgm:spPr/>
      <dgm:t>
        <a:bodyPr/>
        <a:lstStyle/>
        <a:p>
          <a:endParaRPr lang="es-AR"/>
        </a:p>
      </dgm:t>
    </dgm:pt>
    <dgm:pt modelId="{92111E92-0A82-42AE-9079-DF2D043F6E8F}" type="pres">
      <dgm:prSet presAssocID="{54E9B580-1FE9-4597-BF52-8B39BD9EAF3D}" presName="hierChild4" presStyleCnt="0"/>
      <dgm:spPr/>
    </dgm:pt>
    <dgm:pt modelId="{1D4A30B5-585B-4E0A-83A6-231B6AF3164F}" type="pres">
      <dgm:prSet presAssocID="{54E9B580-1FE9-4597-BF52-8B39BD9EAF3D}" presName="hierChild5" presStyleCnt="0"/>
      <dgm:spPr/>
    </dgm:pt>
    <dgm:pt modelId="{0FE5CCCD-24C1-43D3-B978-09303C7FF862}" type="pres">
      <dgm:prSet presAssocID="{4587FC91-BB65-420B-A53D-3756DCEF4BB9}" presName="hierChild3" presStyleCnt="0"/>
      <dgm:spPr/>
    </dgm:pt>
  </dgm:ptLst>
  <dgm:cxnLst>
    <dgm:cxn modelId="{F08D4CC9-1329-47DD-ACA5-B37E860508BB}" type="presOf" srcId="{EF13D508-79A0-4F46-B6B4-A57A9E8CA839}" destId="{863F62CE-7035-4ABA-B9EF-132D51C7C8E9}" srcOrd="1" destOrd="0" presId="urn:microsoft.com/office/officeart/2005/8/layout/orgChart1"/>
    <dgm:cxn modelId="{F8070FC7-47FA-4851-81D5-5225BD6E59EF}" type="presOf" srcId="{906308BE-0E7C-4B7D-A5B5-D9724F15165C}" destId="{02AA5E2B-636E-4936-AF53-473BFC219D78}" srcOrd="0" destOrd="0" presId="urn:microsoft.com/office/officeart/2005/8/layout/orgChart1"/>
    <dgm:cxn modelId="{975D2CF0-80DD-4D59-B523-0E0DF5109008}" type="presOf" srcId="{AD18BE32-394C-4C44-AD46-6A2E93585F89}" destId="{6039154A-6511-4C2D-A672-4FA69B804E82}" srcOrd="0" destOrd="0" presId="urn:microsoft.com/office/officeart/2005/8/layout/orgChart1"/>
    <dgm:cxn modelId="{50DAE342-C2F2-40F3-829B-8F34BD60777E}" type="presOf" srcId="{4587FC91-BB65-420B-A53D-3756DCEF4BB9}" destId="{59FBAC3C-3B01-419B-AF94-5B5BDE23F429}" srcOrd="1" destOrd="0" presId="urn:microsoft.com/office/officeart/2005/8/layout/orgChart1"/>
    <dgm:cxn modelId="{21C23576-6A85-4E02-9F08-E27733C9AB17}" type="presOf" srcId="{B96D41EC-837F-4B00-8098-62D44BB07F7E}" destId="{CA78A033-4515-4917-96D7-FCCAEE86EC50}" srcOrd="0" destOrd="0" presId="urn:microsoft.com/office/officeart/2005/8/layout/orgChart1"/>
    <dgm:cxn modelId="{F71E6396-B499-4528-9B12-87724F97BE5A}" type="presOf" srcId="{41FC7A1D-F055-444E-864F-C4C0F05C887B}" destId="{7EC988B8-9109-445A-B695-8180CA9B4E12}" srcOrd="1" destOrd="0" presId="urn:microsoft.com/office/officeart/2005/8/layout/orgChart1"/>
    <dgm:cxn modelId="{605FFD9E-3FCA-4F21-AC9A-E5CAD5754CDC}" type="presOf" srcId="{4587FC91-BB65-420B-A53D-3756DCEF4BB9}" destId="{B1CB8FF3-247B-43B8-B2C0-C1C6DC0451E6}" srcOrd="0" destOrd="0" presId="urn:microsoft.com/office/officeart/2005/8/layout/orgChart1"/>
    <dgm:cxn modelId="{45AA353B-9F4F-4BFC-B133-0B5D5DCB3250}" srcId="{4587FC91-BB65-420B-A53D-3756DCEF4BB9}" destId="{7F5D0547-1C0A-4840-AD47-A4C4BBE96FEC}" srcOrd="0" destOrd="0" parTransId="{12F40D7E-6012-4E06-9C22-BEEFC8CD3E51}" sibTransId="{ED8AEAE3-525E-40F8-943B-D20B2CAA9189}"/>
    <dgm:cxn modelId="{E45EAABB-F18B-4CDD-B5B2-E8417C6B2BAE}" type="presOf" srcId="{FB28225F-16DF-4466-9913-6F84A1FF9D04}" destId="{40E438E8-DCD8-49DC-AB44-479688454321}" srcOrd="0" destOrd="0" presId="urn:microsoft.com/office/officeart/2005/8/layout/orgChart1"/>
    <dgm:cxn modelId="{A932BDA0-5B49-47A4-8F7F-DCC4B158BF48}" type="presOf" srcId="{41FC7A1D-F055-444E-864F-C4C0F05C887B}" destId="{C4A5B1E1-8A86-43E1-9790-76348A5772EB}" srcOrd="0" destOrd="0" presId="urn:microsoft.com/office/officeart/2005/8/layout/orgChart1"/>
    <dgm:cxn modelId="{1A4B2790-E360-40F4-B2E5-07C45819D45A}" type="presOf" srcId="{F2598DBB-1278-4D7F-A280-2ECB39E2B970}" destId="{20D76EFF-7BA0-4093-83DE-DD085B742CB4}" srcOrd="0" destOrd="0" presId="urn:microsoft.com/office/officeart/2005/8/layout/orgChart1"/>
    <dgm:cxn modelId="{0542B3A8-C110-47AD-92A1-B18EC3D332E6}" srcId="{4587FC91-BB65-420B-A53D-3756DCEF4BB9}" destId="{54E9B580-1FE9-4597-BF52-8B39BD9EAF3D}" srcOrd="1" destOrd="0" parTransId="{A1332487-56D6-4D53-A0CB-A2B43D31D77A}" sibTransId="{3A5A3AE3-8289-4734-86C0-448AA8FBC738}"/>
    <dgm:cxn modelId="{21A33189-9B30-49DE-A16D-DCEC42DA9D69}" type="presOf" srcId="{EAD21224-CC72-4593-B9C0-C4309A65687C}" destId="{B130D730-B99E-42A5-8763-E5A5BD90D0AF}" srcOrd="1" destOrd="0" presId="urn:microsoft.com/office/officeart/2005/8/layout/orgChart1"/>
    <dgm:cxn modelId="{1F5C47C8-1AAF-46F0-9673-812361AD0D12}" type="presOf" srcId="{AD18BE32-394C-4C44-AD46-6A2E93585F89}" destId="{EBE8E461-AAC1-462D-B2D0-889B294B2788}" srcOrd="1" destOrd="0" presId="urn:microsoft.com/office/officeart/2005/8/layout/orgChart1"/>
    <dgm:cxn modelId="{CA15DD12-9A7B-464D-A926-CB2D86D0B14F}" type="presOf" srcId="{7F5D0547-1C0A-4840-AD47-A4C4BBE96FEC}" destId="{2D4D4FA5-5DFF-4F86-9175-69FF4BED1F57}" srcOrd="0" destOrd="0" presId="urn:microsoft.com/office/officeart/2005/8/layout/orgChart1"/>
    <dgm:cxn modelId="{2936ADEF-22B0-4D2D-93D2-94BEB15B1B96}" type="presOf" srcId="{54E9B580-1FE9-4597-BF52-8B39BD9EAF3D}" destId="{7AC269D0-8D24-49B2-9AD2-52794AACEEEB}" srcOrd="1" destOrd="0" presId="urn:microsoft.com/office/officeart/2005/8/layout/orgChart1"/>
    <dgm:cxn modelId="{C3337AF2-D554-433F-8BA6-86956C7E340C}" srcId="{EF13D508-79A0-4F46-B6B4-A57A9E8CA839}" destId="{AD18BE32-394C-4C44-AD46-6A2E93585F89}" srcOrd="0" destOrd="0" parTransId="{B96D41EC-837F-4B00-8098-62D44BB07F7E}" sibTransId="{150358A9-909A-4058-82C9-D21ED098DAC7}"/>
    <dgm:cxn modelId="{8E33D6A3-7727-4CFD-966E-9BA08AB333FE}" type="presOf" srcId="{EF13D508-79A0-4F46-B6B4-A57A9E8CA839}" destId="{AD9B0A25-C102-4BF7-96C2-EE053D45BC8A}" srcOrd="0" destOrd="0" presId="urn:microsoft.com/office/officeart/2005/8/layout/orgChart1"/>
    <dgm:cxn modelId="{2F0ED145-D437-4D5D-8232-0C714D95B32E}" srcId="{7F5D0547-1C0A-4840-AD47-A4C4BBE96FEC}" destId="{EF13D508-79A0-4F46-B6B4-A57A9E8CA839}" srcOrd="1" destOrd="0" parTransId="{9F6DCF34-CD07-4642-A7A0-A2E6E0636B1D}" sibTransId="{47BD109B-342B-4633-B47A-2514FD01A38E}"/>
    <dgm:cxn modelId="{658F7D5F-E576-4D7B-87B9-17718D28014D}" srcId="{906308BE-0E7C-4B7D-A5B5-D9724F15165C}" destId="{4587FC91-BB65-420B-A53D-3756DCEF4BB9}" srcOrd="0" destOrd="0" parTransId="{F1156564-03D0-4D12-A584-8536EDD5ABB7}" sibTransId="{B4E222C6-39CB-45A2-B6DC-DEA8C1DF16AD}"/>
    <dgm:cxn modelId="{DD0D3F14-F972-4B74-8A24-CE6B0FC7F2AC}" type="presOf" srcId="{EAD21224-CC72-4593-B9C0-C4309A65687C}" destId="{4A2E5911-85C9-4F5C-8661-96ED82BC832A}" srcOrd="0" destOrd="0" presId="urn:microsoft.com/office/officeart/2005/8/layout/orgChart1"/>
    <dgm:cxn modelId="{CEEAD042-34CC-4211-BD70-9375BC02FDAC}" srcId="{7F5D0547-1C0A-4840-AD47-A4C4BBE96FEC}" destId="{EAD21224-CC72-4593-B9C0-C4309A65687C}" srcOrd="0" destOrd="0" parTransId="{F2598DBB-1278-4D7F-A280-2ECB39E2B970}" sibTransId="{340EA0A5-2ACC-4BB4-B57A-AF7261FDE5EA}"/>
    <dgm:cxn modelId="{D9C5AD1E-BE77-42A9-97C7-41FB8B13E63D}" type="presOf" srcId="{9F6DCF34-CD07-4642-A7A0-A2E6E0636B1D}" destId="{7EF616E5-6471-4D6D-9160-5828C6AC38EC}" srcOrd="0" destOrd="0" presId="urn:microsoft.com/office/officeart/2005/8/layout/orgChart1"/>
    <dgm:cxn modelId="{8CEDA827-C336-4CBA-8516-9F0CA03FBF4A}" type="presOf" srcId="{7F5D0547-1C0A-4840-AD47-A4C4BBE96FEC}" destId="{04C2AF20-96A6-4B31-B059-51E2A3C8902E}" srcOrd="1" destOrd="0" presId="urn:microsoft.com/office/officeart/2005/8/layout/orgChart1"/>
    <dgm:cxn modelId="{05D268E6-6085-4582-AD26-32AF4958C964}" type="presOf" srcId="{54E9B580-1FE9-4597-BF52-8B39BD9EAF3D}" destId="{3C487475-37F9-4EA6-9E8F-F13F85A982C1}" srcOrd="0" destOrd="0" presId="urn:microsoft.com/office/officeart/2005/8/layout/orgChart1"/>
    <dgm:cxn modelId="{2B5E48CE-F505-4E85-B024-D25E687580E5}" type="presOf" srcId="{12F40D7E-6012-4E06-9C22-BEEFC8CD3E51}" destId="{7E9DEFD3-D50C-4403-A88C-52E1166FA6D2}" srcOrd="0" destOrd="0" presId="urn:microsoft.com/office/officeart/2005/8/layout/orgChart1"/>
    <dgm:cxn modelId="{54141D13-3AB8-4A7E-891E-2394A198024A}" type="presOf" srcId="{A1332487-56D6-4D53-A0CB-A2B43D31D77A}" destId="{74E3227F-905D-4642-B703-33C87FB4F7A7}" srcOrd="0" destOrd="0" presId="urn:microsoft.com/office/officeart/2005/8/layout/orgChart1"/>
    <dgm:cxn modelId="{D451A514-6E01-4A52-8945-1B96F9287FCD}" srcId="{EF13D508-79A0-4F46-B6B4-A57A9E8CA839}" destId="{41FC7A1D-F055-444E-864F-C4C0F05C887B}" srcOrd="1" destOrd="0" parTransId="{FB28225F-16DF-4466-9913-6F84A1FF9D04}" sibTransId="{CE76B334-2813-4842-9C26-72DF379843BA}"/>
    <dgm:cxn modelId="{5D050E3E-3EE5-44FD-85EA-E5DF072EEF0D}" type="presParOf" srcId="{02AA5E2B-636E-4936-AF53-473BFC219D78}" destId="{7B041D07-02CC-48BF-9790-C3513DC8AE34}" srcOrd="0" destOrd="0" presId="urn:microsoft.com/office/officeart/2005/8/layout/orgChart1"/>
    <dgm:cxn modelId="{6309ADD8-61EC-4A58-9614-992588F4DB76}" type="presParOf" srcId="{7B041D07-02CC-48BF-9790-C3513DC8AE34}" destId="{A4BA92DB-422E-47A6-B349-A4176430424D}" srcOrd="0" destOrd="0" presId="urn:microsoft.com/office/officeart/2005/8/layout/orgChart1"/>
    <dgm:cxn modelId="{1AD7F890-DFED-47AF-AD8A-82214C6A624D}" type="presParOf" srcId="{A4BA92DB-422E-47A6-B349-A4176430424D}" destId="{B1CB8FF3-247B-43B8-B2C0-C1C6DC0451E6}" srcOrd="0" destOrd="0" presId="urn:microsoft.com/office/officeart/2005/8/layout/orgChart1"/>
    <dgm:cxn modelId="{045C2616-45BE-4E91-95B6-519E6F45144F}" type="presParOf" srcId="{A4BA92DB-422E-47A6-B349-A4176430424D}" destId="{59FBAC3C-3B01-419B-AF94-5B5BDE23F429}" srcOrd="1" destOrd="0" presId="urn:microsoft.com/office/officeart/2005/8/layout/orgChart1"/>
    <dgm:cxn modelId="{FC5DF3CF-91C8-4062-860E-592692F2698B}" type="presParOf" srcId="{7B041D07-02CC-48BF-9790-C3513DC8AE34}" destId="{6CEFD838-F5FC-4CA4-8983-B25F7A494738}" srcOrd="1" destOrd="0" presId="urn:microsoft.com/office/officeart/2005/8/layout/orgChart1"/>
    <dgm:cxn modelId="{BDFAD246-0201-4405-988D-C7D8C8246E9F}" type="presParOf" srcId="{6CEFD838-F5FC-4CA4-8983-B25F7A494738}" destId="{7E9DEFD3-D50C-4403-A88C-52E1166FA6D2}" srcOrd="0" destOrd="0" presId="urn:microsoft.com/office/officeart/2005/8/layout/orgChart1"/>
    <dgm:cxn modelId="{6212235E-0BF0-4592-9F17-E23A940DCDA0}" type="presParOf" srcId="{6CEFD838-F5FC-4CA4-8983-B25F7A494738}" destId="{7E2C04A2-538E-4B77-BE50-3E8576700776}" srcOrd="1" destOrd="0" presId="urn:microsoft.com/office/officeart/2005/8/layout/orgChart1"/>
    <dgm:cxn modelId="{B18D1A54-3A99-461D-B9E5-06D178D1C124}" type="presParOf" srcId="{7E2C04A2-538E-4B77-BE50-3E8576700776}" destId="{369C4399-45F2-4749-A45B-02F26A01F901}" srcOrd="0" destOrd="0" presId="urn:microsoft.com/office/officeart/2005/8/layout/orgChart1"/>
    <dgm:cxn modelId="{9A3078FA-41FC-4F1D-AE17-F88E1AC938B8}" type="presParOf" srcId="{369C4399-45F2-4749-A45B-02F26A01F901}" destId="{2D4D4FA5-5DFF-4F86-9175-69FF4BED1F57}" srcOrd="0" destOrd="0" presId="urn:microsoft.com/office/officeart/2005/8/layout/orgChart1"/>
    <dgm:cxn modelId="{F8BA2296-38D1-4320-AB02-85F014C706E9}" type="presParOf" srcId="{369C4399-45F2-4749-A45B-02F26A01F901}" destId="{04C2AF20-96A6-4B31-B059-51E2A3C8902E}" srcOrd="1" destOrd="0" presId="urn:microsoft.com/office/officeart/2005/8/layout/orgChart1"/>
    <dgm:cxn modelId="{4D428199-1ED4-4825-8B4B-D56DA3632EEF}" type="presParOf" srcId="{7E2C04A2-538E-4B77-BE50-3E8576700776}" destId="{0DDCFB8C-9028-4E5C-AF8C-4C7D1D3AAA1D}" srcOrd="1" destOrd="0" presId="urn:microsoft.com/office/officeart/2005/8/layout/orgChart1"/>
    <dgm:cxn modelId="{CB020B87-898B-4E85-BD4C-3803ED81429E}" type="presParOf" srcId="{0DDCFB8C-9028-4E5C-AF8C-4C7D1D3AAA1D}" destId="{20D76EFF-7BA0-4093-83DE-DD085B742CB4}" srcOrd="0" destOrd="0" presId="urn:microsoft.com/office/officeart/2005/8/layout/orgChart1"/>
    <dgm:cxn modelId="{DA7396ED-A98B-491B-8910-33613CE29566}" type="presParOf" srcId="{0DDCFB8C-9028-4E5C-AF8C-4C7D1D3AAA1D}" destId="{E7D22D76-758D-4AD2-BA31-515D7F080BF8}" srcOrd="1" destOrd="0" presId="urn:microsoft.com/office/officeart/2005/8/layout/orgChart1"/>
    <dgm:cxn modelId="{C199CA66-540D-4C27-B280-685413FEEF3B}" type="presParOf" srcId="{E7D22D76-758D-4AD2-BA31-515D7F080BF8}" destId="{067A35A4-905D-431D-89B6-3E09715C36AD}" srcOrd="0" destOrd="0" presId="urn:microsoft.com/office/officeart/2005/8/layout/orgChart1"/>
    <dgm:cxn modelId="{9E6F26DF-B47A-4EB7-81AB-2C1E13AE0B69}" type="presParOf" srcId="{067A35A4-905D-431D-89B6-3E09715C36AD}" destId="{4A2E5911-85C9-4F5C-8661-96ED82BC832A}" srcOrd="0" destOrd="0" presId="urn:microsoft.com/office/officeart/2005/8/layout/orgChart1"/>
    <dgm:cxn modelId="{11754EDB-4C7B-4EBF-9B97-9C732A622ECF}" type="presParOf" srcId="{067A35A4-905D-431D-89B6-3E09715C36AD}" destId="{B130D730-B99E-42A5-8763-E5A5BD90D0AF}" srcOrd="1" destOrd="0" presId="urn:microsoft.com/office/officeart/2005/8/layout/orgChart1"/>
    <dgm:cxn modelId="{86D1B2DD-553F-407F-BCD9-E0FD96EC6349}" type="presParOf" srcId="{E7D22D76-758D-4AD2-BA31-515D7F080BF8}" destId="{FB54D919-47BD-4A63-8A8E-DB55940D0185}" srcOrd="1" destOrd="0" presId="urn:microsoft.com/office/officeart/2005/8/layout/orgChart1"/>
    <dgm:cxn modelId="{CFCC10B6-6BE2-4829-AB60-B711D19F243C}" type="presParOf" srcId="{E7D22D76-758D-4AD2-BA31-515D7F080BF8}" destId="{ADF9B835-F403-46DB-94E5-A1B78AEDA0CA}" srcOrd="2" destOrd="0" presId="urn:microsoft.com/office/officeart/2005/8/layout/orgChart1"/>
    <dgm:cxn modelId="{DF784CEA-6CC3-4F82-BF5B-2C5D3CF98CFE}" type="presParOf" srcId="{7E2C04A2-538E-4B77-BE50-3E8576700776}" destId="{DEBAA344-3AA3-45AD-BA5C-EA5EA9FAAFFF}" srcOrd="2" destOrd="0" presId="urn:microsoft.com/office/officeart/2005/8/layout/orgChart1"/>
    <dgm:cxn modelId="{99E9A6ED-44F4-4E33-B671-95F72686DBAB}" type="presParOf" srcId="{DEBAA344-3AA3-45AD-BA5C-EA5EA9FAAFFF}" destId="{7EF616E5-6471-4D6D-9160-5828C6AC38EC}" srcOrd="0" destOrd="0" presId="urn:microsoft.com/office/officeart/2005/8/layout/orgChart1"/>
    <dgm:cxn modelId="{421E0675-95AC-4CC4-9BC2-81262D9C58A3}" type="presParOf" srcId="{DEBAA344-3AA3-45AD-BA5C-EA5EA9FAAFFF}" destId="{99FAE488-151F-4ECC-ABCD-E18EA2FED1BC}" srcOrd="1" destOrd="0" presId="urn:microsoft.com/office/officeart/2005/8/layout/orgChart1"/>
    <dgm:cxn modelId="{58C3BD47-06B4-4F30-A6C7-846BE0EC47A4}" type="presParOf" srcId="{99FAE488-151F-4ECC-ABCD-E18EA2FED1BC}" destId="{740C3796-D024-4B64-AA55-5074B80764C6}" srcOrd="0" destOrd="0" presId="urn:microsoft.com/office/officeart/2005/8/layout/orgChart1"/>
    <dgm:cxn modelId="{4917AA09-B68A-4935-9195-77288AA9CAAA}" type="presParOf" srcId="{740C3796-D024-4B64-AA55-5074B80764C6}" destId="{AD9B0A25-C102-4BF7-96C2-EE053D45BC8A}" srcOrd="0" destOrd="0" presId="urn:microsoft.com/office/officeart/2005/8/layout/orgChart1"/>
    <dgm:cxn modelId="{9E12586D-E81F-48DB-A3A5-EA1B7D7EB9D3}" type="presParOf" srcId="{740C3796-D024-4B64-AA55-5074B80764C6}" destId="{863F62CE-7035-4ABA-B9EF-132D51C7C8E9}" srcOrd="1" destOrd="0" presId="urn:microsoft.com/office/officeart/2005/8/layout/orgChart1"/>
    <dgm:cxn modelId="{C5CD279B-404D-4EAA-8273-937B05D6332B}" type="presParOf" srcId="{99FAE488-151F-4ECC-ABCD-E18EA2FED1BC}" destId="{1FC65CE1-22A5-45EB-9067-44A81B1AA74C}" srcOrd="1" destOrd="0" presId="urn:microsoft.com/office/officeart/2005/8/layout/orgChart1"/>
    <dgm:cxn modelId="{BD382FEC-F9F4-466C-B5F7-70E5F2781EF4}" type="presParOf" srcId="{1FC65CE1-22A5-45EB-9067-44A81B1AA74C}" destId="{CA78A033-4515-4917-96D7-FCCAEE86EC50}" srcOrd="0" destOrd="0" presId="urn:microsoft.com/office/officeart/2005/8/layout/orgChart1"/>
    <dgm:cxn modelId="{199FE2C7-4C43-4852-B994-94BAD0BEB677}" type="presParOf" srcId="{1FC65CE1-22A5-45EB-9067-44A81B1AA74C}" destId="{EC02E260-DC51-49CC-B47A-4AD37ED79DA0}" srcOrd="1" destOrd="0" presId="urn:microsoft.com/office/officeart/2005/8/layout/orgChart1"/>
    <dgm:cxn modelId="{B52B03AC-BDA6-4CF0-9848-908AC88C9A48}" type="presParOf" srcId="{EC02E260-DC51-49CC-B47A-4AD37ED79DA0}" destId="{64038933-B90A-4471-B300-E0937537795E}" srcOrd="0" destOrd="0" presId="urn:microsoft.com/office/officeart/2005/8/layout/orgChart1"/>
    <dgm:cxn modelId="{B4147F8B-89A5-4CC1-82B8-083325A46EFA}" type="presParOf" srcId="{64038933-B90A-4471-B300-E0937537795E}" destId="{6039154A-6511-4C2D-A672-4FA69B804E82}" srcOrd="0" destOrd="0" presId="urn:microsoft.com/office/officeart/2005/8/layout/orgChart1"/>
    <dgm:cxn modelId="{1D305209-7E11-490D-A7CC-D5836591D806}" type="presParOf" srcId="{64038933-B90A-4471-B300-E0937537795E}" destId="{EBE8E461-AAC1-462D-B2D0-889B294B2788}" srcOrd="1" destOrd="0" presId="urn:microsoft.com/office/officeart/2005/8/layout/orgChart1"/>
    <dgm:cxn modelId="{CBC35BAE-5DF8-4BD2-925D-3FD0031C1EC0}" type="presParOf" srcId="{EC02E260-DC51-49CC-B47A-4AD37ED79DA0}" destId="{3BD0CD1E-4DA8-4209-BC35-4A179C890FEA}" srcOrd="1" destOrd="0" presId="urn:microsoft.com/office/officeart/2005/8/layout/orgChart1"/>
    <dgm:cxn modelId="{A7FDB6DC-1208-4927-AEC2-D6B4BA6DED10}" type="presParOf" srcId="{EC02E260-DC51-49CC-B47A-4AD37ED79DA0}" destId="{8ED378BC-7CA7-4638-8EE2-6CE33CBB1DD0}" srcOrd="2" destOrd="0" presId="urn:microsoft.com/office/officeart/2005/8/layout/orgChart1"/>
    <dgm:cxn modelId="{78053A33-FDA7-4EDE-9C26-2A25A6CBA5D6}" type="presParOf" srcId="{1FC65CE1-22A5-45EB-9067-44A81B1AA74C}" destId="{40E438E8-DCD8-49DC-AB44-479688454321}" srcOrd="2" destOrd="0" presId="urn:microsoft.com/office/officeart/2005/8/layout/orgChart1"/>
    <dgm:cxn modelId="{FCD1B273-6DDB-45F1-92BC-743C8B341AFF}" type="presParOf" srcId="{1FC65CE1-22A5-45EB-9067-44A81B1AA74C}" destId="{9DE3D62A-A752-4E2C-80CE-26E6BEBCEB71}" srcOrd="3" destOrd="0" presId="urn:microsoft.com/office/officeart/2005/8/layout/orgChart1"/>
    <dgm:cxn modelId="{B70CB3FC-6903-4760-8BD3-A4B7E1C39F85}" type="presParOf" srcId="{9DE3D62A-A752-4E2C-80CE-26E6BEBCEB71}" destId="{68F7E463-00BF-4ED6-B506-A075AA9F2EAA}" srcOrd="0" destOrd="0" presId="urn:microsoft.com/office/officeart/2005/8/layout/orgChart1"/>
    <dgm:cxn modelId="{5789A314-64DC-47F8-90A8-FB2492FE7245}" type="presParOf" srcId="{68F7E463-00BF-4ED6-B506-A075AA9F2EAA}" destId="{C4A5B1E1-8A86-43E1-9790-76348A5772EB}" srcOrd="0" destOrd="0" presId="urn:microsoft.com/office/officeart/2005/8/layout/orgChart1"/>
    <dgm:cxn modelId="{0F50019F-306C-4D1C-B1D8-596CC811A0E6}" type="presParOf" srcId="{68F7E463-00BF-4ED6-B506-A075AA9F2EAA}" destId="{7EC988B8-9109-445A-B695-8180CA9B4E12}" srcOrd="1" destOrd="0" presId="urn:microsoft.com/office/officeart/2005/8/layout/orgChart1"/>
    <dgm:cxn modelId="{7A70E45F-242C-4143-8ABF-348F4FD3D8B2}" type="presParOf" srcId="{9DE3D62A-A752-4E2C-80CE-26E6BEBCEB71}" destId="{B22E0CFF-9841-4E85-86DB-E2C9AE463B7A}" srcOrd="1" destOrd="0" presId="urn:microsoft.com/office/officeart/2005/8/layout/orgChart1"/>
    <dgm:cxn modelId="{EA9EFC81-A1CC-40CC-A1DD-D56FF8EB39FE}" type="presParOf" srcId="{9DE3D62A-A752-4E2C-80CE-26E6BEBCEB71}" destId="{2E0A2241-76C7-425F-937F-C94A820EDB30}" srcOrd="2" destOrd="0" presId="urn:microsoft.com/office/officeart/2005/8/layout/orgChart1"/>
    <dgm:cxn modelId="{DA37D9D9-035D-4841-B38A-CC40A9C6C5FD}" type="presParOf" srcId="{99FAE488-151F-4ECC-ABCD-E18EA2FED1BC}" destId="{4080CD22-FAF1-4BE2-B8CB-3C8913C7BF25}" srcOrd="2" destOrd="0" presId="urn:microsoft.com/office/officeart/2005/8/layout/orgChart1"/>
    <dgm:cxn modelId="{AE35CD49-0AAB-4899-BA5F-51BAC60F4127}" type="presParOf" srcId="{6CEFD838-F5FC-4CA4-8983-B25F7A494738}" destId="{74E3227F-905D-4642-B703-33C87FB4F7A7}" srcOrd="2" destOrd="0" presId="urn:microsoft.com/office/officeart/2005/8/layout/orgChart1"/>
    <dgm:cxn modelId="{AC26834B-BF5D-4BFD-8F24-66A366735BDB}" type="presParOf" srcId="{6CEFD838-F5FC-4CA4-8983-B25F7A494738}" destId="{CBF8A222-9793-42B1-8E4F-9C6A18D82C3D}" srcOrd="3" destOrd="0" presId="urn:microsoft.com/office/officeart/2005/8/layout/orgChart1"/>
    <dgm:cxn modelId="{5106F3DF-B460-4B9D-A107-684C06F5A218}" type="presParOf" srcId="{CBF8A222-9793-42B1-8E4F-9C6A18D82C3D}" destId="{58A96359-548A-4515-951C-845FCBDFACE6}" srcOrd="0" destOrd="0" presId="urn:microsoft.com/office/officeart/2005/8/layout/orgChart1"/>
    <dgm:cxn modelId="{8D3802C4-F6FC-46C0-A3B0-FBFC8E852CC6}" type="presParOf" srcId="{58A96359-548A-4515-951C-845FCBDFACE6}" destId="{3C487475-37F9-4EA6-9E8F-F13F85A982C1}" srcOrd="0" destOrd="0" presId="urn:microsoft.com/office/officeart/2005/8/layout/orgChart1"/>
    <dgm:cxn modelId="{5428D30A-9138-4C57-B359-78D686CF9431}" type="presParOf" srcId="{58A96359-548A-4515-951C-845FCBDFACE6}" destId="{7AC269D0-8D24-49B2-9AD2-52794AACEEEB}" srcOrd="1" destOrd="0" presId="urn:microsoft.com/office/officeart/2005/8/layout/orgChart1"/>
    <dgm:cxn modelId="{5B8DC5D6-A1CC-4439-8D58-FC08D45DED3D}" type="presParOf" srcId="{CBF8A222-9793-42B1-8E4F-9C6A18D82C3D}" destId="{92111E92-0A82-42AE-9079-DF2D043F6E8F}" srcOrd="1" destOrd="0" presId="urn:microsoft.com/office/officeart/2005/8/layout/orgChart1"/>
    <dgm:cxn modelId="{8BD2A6FB-FF64-4650-95E8-4FD829048DAC}" type="presParOf" srcId="{CBF8A222-9793-42B1-8E4F-9C6A18D82C3D}" destId="{1D4A30B5-585B-4E0A-83A6-231B6AF3164F}" srcOrd="2" destOrd="0" presId="urn:microsoft.com/office/officeart/2005/8/layout/orgChart1"/>
    <dgm:cxn modelId="{43062F2B-9981-4684-B080-7CB3A2656C0D}" type="presParOf" srcId="{7B041D07-02CC-48BF-9790-C3513DC8AE34}" destId="{0FE5CCCD-24C1-43D3-B978-09303C7FF86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7E8A58-7CA9-4993-9F9E-037877AAA5CC}">
      <dsp:nvSpPr>
        <dsp:cNvPr id="0" name=""/>
        <dsp:cNvSpPr/>
      </dsp:nvSpPr>
      <dsp:spPr>
        <a:xfrm>
          <a:off x="4036247" y="2645432"/>
          <a:ext cx="2855674" cy="4956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7806"/>
              </a:lnTo>
              <a:lnTo>
                <a:pt x="2855674" y="247806"/>
              </a:lnTo>
              <a:lnTo>
                <a:pt x="2855674" y="495612"/>
              </a:lnTo>
            </a:path>
          </a:pathLst>
        </a:custGeom>
        <a:noFill/>
        <a:ln w="15875" cap="rnd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0F52BE-BC2F-4486-9B1C-3C20D67CFAFD}">
      <dsp:nvSpPr>
        <dsp:cNvPr id="0" name=""/>
        <dsp:cNvSpPr/>
      </dsp:nvSpPr>
      <dsp:spPr>
        <a:xfrm>
          <a:off x="3990527" y="2645432"/>
          <a:ext cx="91440" cy="4956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5612"/>
              </a:lnTo>
            </a:path>
          </a:pathLst>
        </a:custGeom>
        <a:noFill/>
        <a:ln w="15875" cap="rnd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8E8139-020D-412D-886C-ABE29EA45CF1}">
      <dsp:nvSpPr>
        <dsp:cNvPr id="0" name=""/>
        <dsp:cNvSpPr/>
      </dsp:nvSpPr>
      <dsp:spPr>
        <a:xfrm>
          <a:off x="1180572" y="2645432"/>
          <a:ext cx="2855674" cy="495612"/>
        </a:xfrm>
        <a:custGeom>
          <a:avLst/>
          <a:gdLst/>
          <a:ahLst/>
          <a:cxnLst/>
          <a:rect l="0" t="0" r="0" b="0"/>
          <a:pathLst>
            <a:path>
              <a:moveTo>
                <a:pt x="2855674" y="0"/>
              </a:moveTo>
              <a:lnTo>
                <a:pt x="2855674" y="247806"/>
              </a:lnTo>
              <a:lnTo>
                <a:pt x="0" y="247806"/>
              </a:lnTo>
              <a:lnTo>
                <a:pt x="0" y="495612"/>
              </a:lnTo>
            </a:path>
          </a:pathLst>
        </a:custGeom>
        <a:noFill/>
        <a:ln w="15875" cap="rnd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DAC136-74BB-48C0-9DB9-B9AAC70DC817}">
      <dsp:nvSpPr>
        <dsp:cNvPr id="0" name=""/>
        <dsp:cNvSpPr/>
      </dsp:nvSpPr>
      <dsp:spPr>
        <a:xfrm>
          <a:off x="2856216" y="1465401"/>
          <a:ext cx="2360061" cy="1180030"/>
        </a:xfrm>
        <a:prstGeom prst="rect">
          <a:avLst/>
        </a:prstGeom>
        <a:solidFill>
          <a:schemeClr val="accent2">
            <a:alpha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kern="1200" dirty="0" smtClean="0"/>
            <a:t>OTRAS FORMAS DE LA  MATERIA</a:t>
          </a:r>
        </a:p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 dirty="0"/>
        </a:p>
      </dsp:txBody>
      <dsp:txXfrm>
        <a:off x="2856216" y="1465401"/>
        <a:ext cx="2360061" cy="1180030"/>
      </dsp:txXfrm>
    </dsp:sp>
    <dsp:sp modelId="{94E0736A-F1CE-4CB7-8174-817E52B2F2FF}">
      <dsp:nvSpPr>
        <dsp:cNvPr id="0" name=""/>
        <dsp:cNvSpPr/>
      </dsp:nvSpPr>
      <dsp:spPr>
        <a:xfrm>
          <a:off x="541" y="3141045"/>
          <a:ext cx="2360061" cy="1180030"/>
        </a:xfrm>
        <a:prstGeom prst="rect">
          <a:avLst/>
        </a:prstGeom>
        <a:solidFill>
          <a:schemeClr val="accent2">
            <a:alpha val="7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kern="1200" dirty="0" smtClean="0"/>
            <a:t>CRISTALES LÍQUIDOS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 dirty="0"/>
        </a:p>
      </dsp:txBody>
      <dsp:txXfrm>
        <a:off x="541" y="3141045"/>
        <a:ext cx="2360061" cy="1180030"/>
      </dsp:txXfrm>
    </dsp:sp>
    <dsp:sp modelId="{739D9485-6A36-4D49-AB00-A955DE041A8F}">
      <dsp:nvSpPr>
        <dsp:cNvPr id="0" name=""/>
        <dsp:cNvSpPr/>
      </dsp:nvSpPr>
      <dsp:spPr>
        <a:xfrm>
          <a:off x="2856216" y="3141045"/>
          <a:ext cx="2360061" cy="1180030"/>
        </a:xfrm>
        <a:prstGeom prst="rect">
          <a:avLst/>
        </a:prstGeom>
        <a:solidFill>
          <a:schemeClr val="accent2">
            <a:alpha val="7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kern="1200" dirty="0" smtClean="0"/>
            <a:t>MATERIALES AMORFOS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 dirty="0"/>
        </a:p>
      </dsp:txBody>
      <dsp:txXfrm>
        <a:off x="2856216" y="3141045"/>
        <a:ext cx="2360061" cy="1180030"/>
      </dsp:txXfrm>
    </dsp:sp>
    <dsp:sp modelId="{E01C9F6B-B5C5-4655-80DB-6EC308A33E3B}">
      <dsp:nvSpPr>
        <dsp:cNvPr id="0" name=""/>
        <dsp:cNvSpPr/>
      </dsp:nvSpPr>
      <dsp:spPr>
        <a:xfrm>
          <a:off x="5711890" y="3141045"/>
          <a:ext cx="2360061" cy="1180030"/>
        </a:xfrm>
        <a:prstGeom prst="rect">
          <a:avLst/>
        </a:prstGeom>
        <a:solidFill>
          <a:schemeClr val="accent2">
            <a:alpha val="7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PLASMA</a:t>
          </a:r>
          <a:endParaRPr lang="es-MX" sz="2400" kern="1200" dirty="0"/>
        </a:p>
      </dsp:txBody>
      <dsp:txXfrm>
        <a:off x="5711890" y="3141045"/>
        <a:ext cx="2360061" cy="11800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E3227F-905D-4642-B703-33C87FB4F7A7}">
      <dsp:nvSpPr>
        <dsp:cNvPr id="0" name=""/>
        <dsp:cNvSpPr/>
      </dsp:nvSpPr>
      <dsp:spPr>
        <a:xfrm>
          <a:off x="6375472" y="491417"/>
          <a:ext cx="2505107" cy="3922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4202"/>
              </a:lnTo>
              <a:lnTo>
                <a:pt x="2505107" y="264202"/>
              </a:lnTo>
              <a:lnTo>
                <a:pt x="2505107" y="39224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E438E8-DCD8-49DC-AB44-479688454321}">
      <dsp:nvSpPr>
        <dsp:cNvPr id="0" name=""/>
        <dsp:cNvSpPr/>
      </dsp:nvSpPr>
      <dsp:spPr>
        <a:xfrm>
          <a:off x="3390629" y="3622248"/>
          <a:ext cx="759608" cy="8017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1709"/>
              </a:lnTo>
              <a:lnTo>
                <a:pt x="759608" y="801709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78A033-4515-4917-96D7-FCCAEE86EC50}">
      <dsp:nvSpPr>
        <dsp:cNvPr id="0" name=""/>
        <dsp:cNvSpPr/>
      </dsp:nvSpPr>
      <dsp:spPr>
        <a:xfrm>
          <a:off x="3259857" y="3622248"/>
          <a:ext cx="91440" cy="1055894"/>
        </a:xfrm>
        <a:custGeom>
          <a:avLst/>
          <a:gdLst/>
          <a:ahLst/>
          <a:cxnLst/>
          <a:rect l="0" t="0" r="0" b="0"/>
          <a:pathLst>
            <a:path>
              <a:moveTo>
                <a:pt x="130771" y="0"/>
              </a:moveTo>
              <a:lnTo>
                <a:pt x="130771" y="1055894"/>
              </a:lnTo>
              <a:lnTo>
                <a:pt x="45720" y="1055894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F616E5-6471-4D6D-9160-5828C6AC38EC}">
      <dsp:nvSpPr>
        <dsp:cNvPr id="0" name=""/>
        <dsp:cNvSpPr/>
      </dsp:nvSpPr>
      <dsp:spPr>
        <a:xfrm>
          <a:off x="4375902" y="2198186"/>
          <a:ext cx="91440" cy="1119196"/>
        </a:xfrm>
        <a:custGeom>
          <a:avLst/>
          <a:gdLst/>
          <a:ahLst/>
          <a:cxnLst/>
          <a:rect l="0" t="0" r="0" b="0"/>
          <a:pathLst>
            <a:path>
              <a:moveTo>
                <a:pt x="104467" y="0"/>
              </a:moveTo>
              <a:lnTo>
                <a:pt x="104467" y="1119196"/>
              </a:lnTo>
              <a:lnTo>
                <a:pt x="45720" y="111919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D76EFF-7BA0-4093-83DE-DD085B742CB4}">
      <dsp:nvSpPr>
        <dsp:cNvPr id="0" name=""/>
        <dsp:cNvSpPr/>
      </dsp:nvSpPr>
      <dsp:spPr>
        <a:xfrm>
          <a:off x="4480369" y="2198186"/>
          <a:ext cx="2343168" cy="1663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352"/>
              </a:lnTo>
              <a:lnTo>
                <a:pt x="2343168" y="38352"/>
              </a:lnTo>
              <a:lnTo>
                <a:pt x="2343168" y="166395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9DEFD3-D50C-4403-A88C-52E1166FA6D2}">
      <dsp:nvSpPr>
        <dsp:cNvPr id="0" name=""/>
        <dsp:cNvSpPr/>
      </dsp:nvSpPr>
      <dsp:spPr>
        <a:xfrm>
          <a:off x="4480369" y="491417"/>
          <a:ext cx="1895102" cy="433091"/>
        </a:xfrm>
        <a:custGeom>
          <a:avLst/>
          <a:gdLst/>
          <a:ahLst/>
          <a:cxnLst/>
          <a:rect l="0" t="0" r="0" b="0"/>
          <a:pathLst>
            <a:path>
              <a:moveTo>
                <a:pt x="1895102" y="0"/>
              </a:moveTo>
              <a:lnTo>
                <a:pt x="1895102" y="305048"/>
              </a:lnTo>
              <a:lnTo>
                <a:pt x="0" y="305048"/>
              </a:lnTo>
              <a:lnTo>
                <a:pt x="0" y="43309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CB8FF3-247B-43B8-B2C0-C1C6DC0451E6}">
      <dsp:nvSpPr>
        <dsp:cNvPr id="0" name=""/>
        <dsp:cNvSpPr/>
      </dsp:nvSpPr>
      <dsp:spPr>
        <a:xfrm>
          <a:off x="5352247" y="1950"/>
          <a:ext cx="2046449" cy="4894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kern="1200" dirty="0" smtClean="0"/>
            <a:t>Propiedades</a:t>
          </a:r>
          <a:endParaRPr lang="es-AR" sz="1600" kern="1200" dirty="0"/>
        </a:p>
      </dsp:txBody>
      <dsp:txXfrm>
        <a:off x="5352247" y="1950"/>
        <a:ext cx="2046449" cy="489467"/>
      </dsp:txXfrm>
    </dsp:sp>
    <dsp:sp modelId="{2D4D4FA5-5DFF-4F86-9175-69FF4BED1F57}">
      <dsp:nvSpPr>
        <dsp:cNvPr id="0" name=""/>
        <dsp:cNvSpPr/>
      </dsp:nvSpPr>
      <dsp:spPr>
        <a:xfrm>
          <a:off x="3424030" y="924508"/>
          <a:ext cx="2112678" cy="12736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kern="1200" dirty="0" smtClean="0"/>
            <a:t>Propiedades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kern="1200" dirty="0" smtClean="0"/>
            <a:t>Intensivas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kern="1200" dirty="0" smtClean="0"/>
            <a:t>(No dependen de la masa)</a:t>
          </a:r>
          <a:endParaRPr lang="es-AR" sz="1600" kern="1200" dirty="0"/>
        </a:p>
      </dsp:txBody>
      <dsp:txXfrm>
        <a:off x="3424030" y="924508"/>
        <a:ext cx="2112678" cy="1273677"/>
      </dsp:txXfrm>
    </dsp:sp>
    <dsp:sp modelId="{4A2E5911-85C9-4F5C-8661-96ED82BC832A}">
      <dsp:nvSpPr>
        <dsp:cNvPr id="0" name=""/>
        <dsp:cNvSpPr/>
      </dsp:nvSpPr>
      <dsp:spPr>
        <a:xfrm>
          <a:off x="5857335" y="2364581"/>
          <a:ext cx="1932405" cy="6097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kern="1200" dirty="0" smtClean="0"/>
            <a:t>Propiedades Químicas</a:t>
          </a:r>
          <a:endParaRPr lang="es-AR" sz="1600" kern="1200" dirty="0"/>
        </a:p>
      </dsp:txBody>
      <dsp:txXfrm>
        <a:off x="5857335" y="2364581"/>
        <a:ext cx="1932405" cy="609730"/>
      </dsp:txXfrm>
    </dsp:sp>
    <dsp:sp modelId="{AD9B0A25-C102-4BF7-96C2-EE053D45BC8A}">
      <dsp:nvSpPr>
        <dsp:cNvPr id="0" name=""/>
        <dsp:cNvSpPr/>
      </dsp:nvSpPr>
      <dsp:spPr>
        <a:xfrm>
          <a:off x="2359636" y="3012517"/>
          <a:ext cx="2061985" cy="6097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kern="1200" dirty="0" smtClean="0"/>
            <a:t>Propiedades Físicas</a:t>
          </a:r>
          <a:endParaRPr lang="es-AR" sz="1600" kern="1200" dirty="0"/>
        </a:p>
      </dsp:txBody>
      <dsp:txXfrm>
        <a:off x="2359636" y="3012517"/>
        <a:ext cx="2061985" cy="609730"/>
      </dsp:txXfrm>
    </dsp:sp>
    <dsp:sp modelId="{6039154A-6511-4C2D-A672-4FA69B804E82}">
      <dsp:nvSpPr>
        <dsp:cNvPr id="0" name=""/>
        <dsp:cNvSpPr/>
      </dsp:nvSpPr>
      <dsp:spPr>
        <a:xfrm>
          <a:off x="1538750" y="4373277"/>
          <a:ext cx="1766827" cy="6097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kern="1200" dirty="0" smtClean="0"/>
            <a:t>Propiedades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kern="1200" dirty="0" smtClean="0"/>
            <a:t> Experimentales</a:t>
          </a:r>
          <a:endParaRPr lang="es-AR" sz="1600" kern="1200" dirty="0"/>
        </a:p>
      </dsp:txBody>
      <dsp:txXfrm>
        <a:off x="1538750" y="4373277"/>
        <a:ext cx="1766827" cy="609730"/>
      </dsp:txXfrm>
    </dsp:sp>
    <dsp:sp modelId="{C4A5B1E1-8A86-43E1-9790-76348A5772EB}">
      <dsp:nvSpPr>
        <dsp:cNvPr id="0" name=""/>
        <dsp:cNvSpPr/>
      </dsp:nvSpPr>
      <dsp:spPr>
        <a:xfrm>
          <a:off x="4150237" y="4119092"/>
          <a:ext cx="1823349" cy="6097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kern="1200" dirty="0" smtClean="0"/>
            <a:t>Propiedades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kern="1200" dirty="0" smtClean="0"/>
            <a:t> Organolépticas</a:t>
          </a:r>
          <a:endParaRPr lang="es-AR" sz="1600" kern="1200" dirty="0"/>
        </a:p>
      </dsp:txBody>
      <dsp:txXfrm>
        <a:off x="4150237" y="4119092"/>
        <a:ext cx="1823349" cy="609730"/>
      </dsp:txXfrm>
    </dsp:sp>
    <dsp:sp modelId="{3C487475-37F9-4EA6-9E8F-F13F85A982C1}">
      <dsp:nvSpPr>
        <dsp:cNvPr id="0" name=""/>
        <dsp:cNvSpPr/>
      </dsp:nvSpPr>
      <dsp:spPr>
        <a:xfrm>
          <a:off x="8270848" y="883663"/>
          <a:ext cx="1219460" cy="11599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kern="1200" dirty="0" smtClean="0"/>
            <a:t>Propiedades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kern="1200" dirty="0" smtClean="0"/>
            <a:t>Extensivas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kern="1200" dirty="0" smtClean="0"/>
            <a:t>(Si dependen de la masa)</a:t>
          </a:r>
          <a:endParaRPr lang="es-AR" sz="1600" kern="1200" dirty="0"/>
        </a:p>
      </dsp:txBody>
      <dsp:txXfrm>
        <a:off x="8270848" y="883663"/>
        <a:ext cx="1219460" cy="1159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DC44-F5CD-4730-8F83-287CDA390A7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1/4/2020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6B89DB4-2340-429E-BC89-0113A6DDF0B3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806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DC44-F5CD-4730-8F83-287CDA390A7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1/4/2020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6B89DB4-2340-429E-BC89-0113A6DDF0B3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905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DC44-F5CD-4730-8F83-287CDA390A7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1/4/2020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6B89DB4-2340-429E-BC89-0113A6DDF0B3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88771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DC44-F5CD-4730-8F83-287CDA390A7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1/4/2020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6B89DB4-2340-429E-BC89-0113A6DDF0B3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4280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DC44-F5CD-4730-8F83-287CDA390A7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1/4/2020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6B89DB4-2340-429E-BC89-0113A6DDF0B3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24331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DC44-F5CD-4730-8F83-287CDA390A7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1/4/2020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6B89DB4-2340-429E-BC89-0113A6DDF0B3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9309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DC44-F5CD-4730-8F83-287CDA390A7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1/4/2020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89DB4-2340-429E-BC89-0113A6DDF0B3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2902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DC44-F5CD-4730-8F83-287CDA390A7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1/4/2020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89DB4-2340-429E-BC89-0113A6DDF0B3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373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DC44-F5CD-4730-8F83-287CDA390A7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1/4/2020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89DB4-2340-429E-BC89-0113A6DDF0B3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658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DC44-F5CD-4730-8F83-287CDA390A7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1/4/2020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6B89DB4-2340-429E-BC89-0113A6DDF0B3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DC44-F5CD-4730-8F83-287CDA390A7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1/4/2020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6B89DB4-2340-429E-BC89-0113A6DDF0B3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910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DC44-F5CD-4730-8F83-287CDA390A7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1/4/2020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6B89DB4-2340-429E-BC89-0113A6DDF0B3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954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DC44-F5CD-4730-8F83-287CDA390A7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1/4/2020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89DB4-2340-429E-BC89-0113A6DDF0B3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533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DC44-F5CD-4730-8F83-287CDA390A7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1/4/2020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89DB4-2340-429E-BC89-0113A6DDF0B3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734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DC44-F5CD-4730-8F83-287CDA390A7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1/4/2020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89DB4-2340-429E-BC89-0113A6DDF0B3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891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DC44-F5CD-4730-8F83-287CDA390A7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1/4/2020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6B89DB4-2340-429E-BC89-0113A6DDF0B3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261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4EF9A-5B9C-4503-8A6F-B379A3DE69C9}" type="datetimeFigureOut">
              <a:rPr lang="es-AR" smtClean="0"/>
              <a:t>1/4/2020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C28C698-8F77-4D10-9E34-CC3464EDF665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87373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wmf"/><Relationship Id="rId4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806190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Química</a:t>
            </a:r>
            <a:endParaRPr lang="es-A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754880" y="1978430"/>
            <a:ext cx="6749935" cy="4305992"/>
          </a:xfrm>
        </p:spPr>
        <p:txBody>
          <a:bodyPr>
            <a:normAutofit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b="1" dirty="0" smtClean="0">
                <a:solidFill>
                  <a:schemeClr val="tx1"/>
                </a:solidFill>
              </a:rPr>
              <a:t>CONCEPTO DE QUÍMICA</a:t>
            </a:r>
            <a:br>
              <a:rPr lang="es-ES" b="1" dirty="0" smtClean="0">
                <a:solidFill>
                  <a:schemeClr val="tx1"/>
                </a:solidFill>
              </a:rPr>
            </a:br>
            <a:r>
              <a:rPr lang="es-ES" dirty="0" smtClean="0">
                <a:solidFill>
                  <a:schemeClr val="tx1"/>
                </a:solidFill>
              </a:rPr>
              <a:t/>
            </a:r>
            <a:br>
              <a:rPr lang="es-ES" dirty="0" smtClean="0">
                <a:solidFill>
                  <a:schemeClr val="tx1"/>
                </a:solidFill>
              </a:rPr>
            </a:br>
            <a:r>
              <a:rPr lang="es-ES" b="1" dirty="0" smtClean="0">
                <a:solidFill>
                  <a:schemeClr val="tx1"/>
                </a:solidFill>
              </a:rPr>
              <a:t>Química</a:t>
            </a:r>
            <a:r>
              <a:rPr lang="es-ES" dirty="0" smtClean="0">
                <a:solidFill>
                  <a:schemeClr val="tx1"/>
                </a:solidFill>
              </a:rPr>
              <a:t>: Parte de la ciencia que se ocupa del estudio de la composición, estructura, propiedades y transformaciones de la materia, de la interpretación teórica de las mismas, de los cambios energéticos que tienen lugar en las citadas transformaciones y de los efectos producidos sobre ellas al añadir o extraer energía en cualquiera de sus formas. </a:t>
            </a:r>
            <a:br>
              <a:rPr lang="es-ES" dirty="0" smtClean="0">
                <a:solidFill>
                  <a:schemeClr val="tx1"/>
                </a:solidFill>
              </a:rPr>
            </a:br>
            <a:r>
              <a:rPr lang="es-AR" dirty="0" smtClean="0"/>
              <a:t> </a:t>
            </a:r>
            <a:endParaRPr lang="es-AR" dirty="0"/>
          </a:p>
        </p:txBody>
      </p:sp>
      <p:pic>
        <p:nvPicPr>
          <p:cNvPr id="1028" name="Picture 4" descr="Resultado de imagen para reacciÃ³n quim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93" y="2226426"/>
            <a:ext cx="37528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2345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076" y="1816100"/>
            <a:ext cx="7180263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2495550" y="5157789"/>
            <a:ext cx="7200900" cy="954107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400" b="1" dirty="0">
                <a:solidFill>
                  <a:prstClr val="black"/>
                </a:solidFill>
                <a:latin typeface="Arial" charset="0"/>
              </a:rPr>
              <a:t>Figura 1.12 </a:t>
            </a:r>
            <a:r>
              <a:rPr lang="es-MX" sz="1400" i="1" dirty="0">
                <a:solidFill>
                  <a:prstClr val="black"/>
                </a:solidFill>
                <a:latin typeface="Arial" charset="0"/>
              </a:rPr>
              <a:t>Un sólido se convierte en un material amorfo a</a:t>
            </a:r>
            <a:r>
              <a:rPr lang="es-MX" sz="1400" dirty="0">
                <a:solidFill>
                  <a:prstClr val="black"/>
                </a:solidFill>
                <a:latin typeface="Arial" charset="0"/>
              </a:rPr>
              <a:t>) El dióxido de silicio cristalino, SiO2, tiene una estructura regular de panal. </a:t>
            </a:r>
            <a:r>
              <a:rPr lang="es-MX" sz="1400" i="1" dirty="0">
                <a:solidFill>
                  <a:prstClr val="black"/>
                </a:solidFill>
                <a:latin typeface="Arial" charset="0"/>
              </a:rPr>
              <a:t>b</a:t>
            </a:r>
            <a:r>
              <a:rPr lang="es-MX" sz="1400" dirty="0">
                <a:solidFill>
                  <a:prstClr val="black"/>
                </a:solidFill>
                <a:latin typeface="Arial" charset="0"/>
              </a:rPr>
              <a:t>) Si se funde y luego se enfría rápidamente, el dióxido de silicio pierde su regularidad y se convierte en un material amorfo.</a:t>
            </a:r>
          </a:p>
        </p:txBody>
      </p:sp>
      <p:sp>
        <p:nvSpPr>
          <p:cNvPr id="21508" name="3 Título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es-MX" altLang="es-AR" smtClean="0"/>
              <a:t>MATERIALES AMORFOS</a:t>
            </a:r>
          </a:p>
        </p:txBody>
      </p:sp>
    </p:spTree>
    <p:extLst>
      <p:ext uri="{BB962C8B-B14F-4D97-AF65-F5344CB8AC3E}">
        <p14:creationId xmlns:p14="http://schemas.microsoft.com/office/powerpoint/2010/main" val="103649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8 Título"/>
          <p:cNvSpPr>
            <a:spLocks noGrp="1"/>
          </p:cNvSpPr>
          <p:nvPr>
            <p:ph type="title" idx="4294967295"/>
          </p:nvPr>
        </p:nvSpPr>
        <p:spPr>
          <a:xfrm>
            <a:off x="712694" y="274638"/>
            <a:ext cx="3536577" cy="1143000"/>
          </a:xfrm>
        </p:spPr>
        <p:txBody>
          <a:bodyPr/>
          <a:lstStyle/>
          <a:p>
            <a:pPr eaLnBrk="1" hangingPunct="1"/>
            <a:r>
              <a:rPr lang="es-MX" altLang="es-AR" dirty="0" smtClean="0"/>
              <a:t>PLASMA</a:t>
            </a:r>
          </a:p>
        </p:txBody>
      </p:sp>
      <p:graphicFrame>
        <p:nvGraphicFramePr>
          <p:cNvPr id="1026" name="Object 5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551114762"/>
              </p:ext>
            </p:extLst>
          </p:nvPr>
        </p:nvGraphicFramePr>
        <p:xfrm>
          <a:off x="887506" y="1643063"/>
          <a:ext cx="3541713" cy="4033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Document" r:id="rId3" imgW="5424419" imgH="4905593" progId="Word.Document.8">
                  <p:embed/>
                </p:oleObj>
              </mc:Choice>
              <mc:Fallback>
                <p:oleObj name="Document" r:id="rId3" imgW="5424419" imgH="4905593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7506" y="1643063"/>
                        <a:ext cx="3541713" cy="4033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814" y="573088"/>
            <a:ext cx="3871913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5"/>
          <p:cNvSpPr>
            <a:spLocks noChangeArrowheads="1"/>
          </p:cNvSpPr>
          <p:nvPr/>
        </p:nvSpPr>
        <p:spPr bwMode="auto">
          <a:xfrm>
            <a:off x="5738814" y="3000376"/>
            <a:ext cx="4529137" cy="33242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AR" sz="1400" b="1" dirty="0">
                <a:solidFill>
                  <a:prstClr val="black"/>
                </a:solidFill>
              </a:rPr>
              <a:t>Figura 1.13 </a:t>
            </a:r>
            <a:r>
              <a:rPr lang="es-MX" altLang="es-AR" sz="1400" i="1" dirty="0">
                <a:solidFill>
                  <a:prstClr val="black"/>
                </a:solidFill>
              </a:rPr>
              <a:t>Foco de luz fluorescente </a:t>
            </a:r>
            <a:r>
              <a:rPr lang="es-MX" altLang="es-AR" sz="1400" dirty="0">
                <a:solidFill>
                  <a:prstClr val="white"/>
                </a:solidFill>
              </a:rPr>
              <a:t>Cuando una pequeña corriente eléctrica calienta el electrodo, algunos electrones de éste adquieren suficiente energía para abandonar la superficie y chocar con moléculas del argón gaseoso, que se ioniza. A medida que se liberan más electrones, también se ionizan algunos átomos de mercurio, con lo cual se forma el plasma. Los electrones y los iones mercurio chocan con los átomos de mercurio y sus electrones, excitados, adquieren mayores niveles energéticos. Cuando los electrones excitados regresan a niveles energéticos inferiores, liberan energía en forma de luz ultravioleta invisible. El recubrimiento de los focos fluorescentes absorbe la luz ultravioleta y genera radiación de luz visible.</a:t>
            </a:r>
          </a:p>
        </p:txBody>
      </p:sp>
    </p:spTree>
    <p:extLst>
      <p:ext uri="{BB962C8B-B14F-4D97-AF65-F5344CB8AC3E}">
        <p14:creationId xmlns:p14="http://schemas.microsoft.com/office/powerpoint/2010/main" val="93267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66395"/>
          </a:xfrm>
        </p:spPr>
        <p:txBody>
          <a:bodyPr>
            <a:normAutofit fontScale="90000"/>
          </a:bodyPr>
          <a:lstStyle/>
          <a:p>
            <a:pPr algn="ctr"/>
            <a:r>
              <a:rPr lang="es-AR" b="1" dirty="0" smtClean="0"/>
              <a:t>Propiedades y clasificación</a:t>
            </a:r>
            <a:endParaRPr lang="es-AR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4758339"/>
              </p:ext>
            </p:extLst>
          </p:nvPr>
        </p:nvGraphicFramePr>
        <p:xfrm>
          <a:off x="838200" y="881149"/>
          <a:ext cx="105156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22992" y="3696583"/>
            <a:ext cx="2405149" cy="180386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8"/>
          <a:srcRect l="1" t="27316" r="36230"/>
          <a:stretch/>
        </p:blipFill>
        <p:spPr>
          <a:xfrm>
            <a:off x="389452" y="4579152"/>
            <a:ext cx="1914151" cy="199365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29292" y="5575978"/>
            <a:ext cx="2733415" cy="1016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94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98410"/>
          </a:xfrm>
        </p:spPr>
        <p:txBody>
          <a:bodyPr/>
          <a:lstStyle/>
          <a:p>
            <a:pPr algn="ctr"/>
            <a:r>
              <a:rPr lang="es-AR" b="1" dirty="0" smtClean="0"/>
              <a:t>Densidad</a:t>
            </a:r>
            <a:endParaRPr lang="es-A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838199" y="1263537"/>
                <a:ext cx="9785465" cy="2619358"/>
              </a:xfrm>
            </p:spPr>
            <p:txBody>
              <a:bodyPr>
                <a:normAutofit/>
              </a:bodyPr>
              <a:lstStyle/>
              <a:p>
                <a:r>
                  <a:rPr lang="es-AR" dirty="0" smtClean="0"/>
                  <a:t>Densidad: Cantidad de materia por unidad de volumen, se expresa en g/</a:t>
                </a:r>
                <a:r>
                  <a:rPr lang="es-AR" dirty="0" err="1" smtClean="0"/>
                  <a:t>mL</a:t>
                </a:r>
                <a:r>
                  <a:rPr lang="es-AR" dirty="0" smtClean="0"/>
                  <a:t>, g/cm³, Kg/L, </a:t>
                </a:r>
                <a:r>
                  <a:rPr lang="es-AR" dirty="0" err="1" smtClean="0"/>
                  <a:t>etc</a:t>
                </a:r>
                <a:endParaRPr lang="es-AR" dirty="0" smtClean="0"/>
              </a:p>
              <a:p>
                <a:r>
                  <a:rPr lang="es-AR" dirty="0" smtClean="0"/>
                  <a:t>Se calcula de la siguiente manera </a:t>
                </a:r>
                <a14:m>
                  <m:oMath xmlns:m="http://schemas.openxmlformats.org/officeDocument/2006/math">
                    <m:r>
                      <a:rPr lang="es-AR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s-A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A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AR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num>
                      <m:den>
                        <m:r>
                          <a:rPr lang="es-AR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</m:oMath>
                </a14:m>
                <a:r>
                  <a:rPr lang="es-AR" dirty="0" smtClean="0"/>
                  <a:t>  </a:t>
                </a:r>
              </a:p>
              <a:p>
                <a:r>
                  <a:rPr lang="es-AR" dirty="0" smtClean="0"/>
                  <a:t>Suponiendo que se disponga de un sistema que está formado por líquidos insoluble entre sí y de diferentes densidades.</a:t>
                </a:r>
              </a:p>
              <a:p>
                <a:endParaRPr lang="es-AR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263537"/>
                <a:ext cx="9785465" cy="2619358"/>
              </a:xfrm>
              <a:blipFill rotWithShape="0">
                <a:blip r:embed="rId2"/>
                <a:stretch>
                  <a:fillRect l="-1059" t="-3721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Resultado de imagen para mezcla de lÃ­quidos de diferentes densidade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25"/>
          <a:stretch/>
        </p:blipFill>
        <p:spPr bwMode="auto">
          <a:xfrm>
            <a:off x="6993773" y="3657599"/>
            <a:ext cx="3629891" cy="2985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55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AR" b="1" dirty="0" smtClean="0"/>
              <a:t>Materia y Propiedades</a:t>
            </a:r>
            <a:endParaRPr lang="es-AR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413164"/>
            <a:ext cx="6210991" cy="4763799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" b="1" dirty="0" smtClean="0"/>
              <a:t>Materia</a:t>
            </a:r>
            <a:r>
              <a:rPr lang="es-ES" dirty="0" smtClean="0"/>
              <a:t>: Es todo aquello que ocupa un espacio y posee masa e impresiona nuestros sentidos. </a:t>
            </a:r>
            <a:endParaRPr lang="es-ES" b="1" dirty="0" smtClean="0"/>
          </a:p>
          <a:p>
            <a:pPr>
              <a:lnSpc>
                <a:spcPct val="80000"/>
              </a:lnSpc>
            </a:pPr>
            <a:r>
              <a:rPr lang="es-ES" b="1" dirty="0" smtClean="0"/>
              <a:t>Masa: </a:t>
            </a:r>
            <a:r>
              <a:rPr lang="es-ES" dirty="0" smtClean="0"/>
              <a:t>La cantidad de materia que posee un cuerpo.</a:t>
            </a:r>
          </a:p>
          <a:p>
            <a:pPr>
              <a:lnSpc>
                <a:spcPct val="80000"/>
              </a:lnSpc>
            </a:pPr>
            <a:r>
              <a:rPr lang="es-ES" b="1" dirty="0" smtClean="0"/>
              <a:t>Peso:</a:t>
            </a:r>
            <a:r>
              <a:rPr lang="es-ES" dirty="0" smtClean="0"/>
              <a:t> medida de la fuerza gravitatoria ejercida sobre un objeto. En las proximidades de la Tierra, y mientras no haya una causa que lo impida, todos los objetos caen animados de una aceleración, </a:t>
            </a:r>
            <a:r>
              <a:rPr lang="es-ES" b="1" dirty="0" smtClean="0"/>
              <a:t>g </a:t>
            </a:r>
            <a:r>
              <a:rPr lang="es-ES" dirty="0" smtClean="0"/>
              <a:t>(gravedad), por lo que están sometidos a una fuerza constante, que es el peso.</a:t>
            </a:r>
          </a:p>
          <a:p>
            <a:pPr>
              <a:lnSpc>
                <a:spcPct val="80000"/>
              </a:lnSpc>
            </a:pPr>
            <a:r>
              <a:rPr lang="es-ES" b="1" dirty="0" smtClean="0"/>
              <a:t>Volumen: </a:t>
            </a:r>
            <a:r>
              <a:rPr lang="es-ES" dirty="0" smtClean="0"/>
              <a:t>Definido como el espacio que ocupa un cuerpo</a:t>
            </a:r>
            <a:r>
              <a:rPr lang="es-ES" b="1" dirty="0" smtClean="0"/>
              <a:t>.</a:t>
            </a:r>
          </a:p>
          <a:p>
            <a:r>
              <a:rPr lang="es-AR" b="1" dirty="0" smtClean="0"/>
              <a:t>Propiedades</a:t>
            </a:r>
            <a:r>
              <a:rPr lang="es-AR" dirty="0" smtClean="0"/>
              <a:t>: Son características que posee la materia.</a:t>
            </a:r>
            <a:endParaRPr lang="es-AR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42818" t="18525"/>
          <a:stretch/>
        </p:blipFill>
        <p:spPr>
          <a:xfrm>
            <a:off x="7099069" y="1413164"/>
            <a:ext cx="4926675" cy="458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59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404813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ES" altLang="es-AR" sz="3600">
                <a:solidFill>
                  <a:srgbClr val="0070C0"/>
                </a:solidFill>
              </a:rPr>
              <a:t>ESTADOS DE AGREGACIÒN DE LA MATERIA</a:t>
            </a:r>
          </a:p>
        </p:txBody>
      </p:sp>
      <p:pic>
        <p:nvPicPr>
          <p:cNvPr id="14339" name="Picture 11" descr="http://natxopont.orgfree.com/fq3eso-moodle/Tema-1/mate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550" y="2060576"/>
            <a:ext cx="7416800" cy="43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719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6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ES" altLang="es-AR" sz="4000">
                <a:solidFill>
                  <a:srgbClr val="FF0000"/>
                </a:solidFill>
              </a:rPr>
              <a:t>CARACTERÌSTICAS DE LOS SÒLIDOS</a:t>
            </a:r>
          </a:p>
        </p:txBody>
      </p:sp>
      <p:sp>
        <p:nvSpPr>
          <p:cNvPr id="15363" name="Rectangle 5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4038600" cy="4829175"/>
          </a:xfrm>
        </p:spPr>
        <p:txBody>
          <a:bodyPr/>
          <a:lstStyle/>
          <a:p>
            <a:pPr eaLnBrk="1" hangingPunct="1"/>
            <a:r>
              <a:rPr lang="es-ES" altLang="es-AR" sz="2800">
                <a:solidFill>
                  <a:srgbClr val="00B050"/>
                </a:solidFill>
              </a:rPr>
              <a:t>NO SE EXPANDEN</a:t>
            </a:r>
          </a:p>
          <a:p>
            <a:pPr eaLnBrk="1" hangingPunct="1"/>
            <a:r>
              <a:rPr lang="es-ES" altLang="es-AR" sz="2800">
                <a:solidFill>
                  <a:srgbClr val="00B050"/>
                </a:solidFill>
              </a:rPr>
              <a:t>FORMA DEFINIDA</a:t>
            </a:r>
          </a:p>
          <a:p>
            <a:pPr eaLnBrk="1" hangingPunct="1"/>
            <a:r>
              <a:rPr lang="es-ES" altLang="es-AR" sz="2800">
                <a:solidFill>
                  <a:srgbClr val="00B050"/>
                </a:solidFill>
              </a:rPr>
              <a:t>VOLUMEN DEFINIDO</a:t>
            </a:r>
          </a:p>
          <a:p>
            <a:pPr eaLnBrk="1" hangingPunct="1"/>
            <a:r>
              <a:rPr lang="es-ES" altLang="es-AR" sz="2800">
                <a:solidFill>
                  <a:srgbClr val="00B050"/>
                </a:solidFill>
              </a:rPr>
              <a:t>NO SE COMPRIMEN</a:t>
            </a:r>
          </a:p>
          <a:p>
            <a:pPr eaLnBrk="1" hangingPunct="1"/>
            <a:r>
              <a:rPr lang="es-ES" altLang="es-AR" sz="2800">
                <a:solidFill>
                  <a:srgbClr val="00B050"/>
                </a:solidFill>
              </a:rPr>
              <a:t>ALTA DENSIDAD</a:t>
            </a:r>
          </a:p>
          <a:p>
            <a:pPr eaLnBrk="1" hangingPunct="1"/>
            <a:r>
              <a:rPr lang="es-ES" altLang="es-AR" sz="2800">
                <a:solidFill>
                  <a:srgbClr val="00B050"/>
                </a:solidFill>
              </a:rPr>
              <a:t>NO PRESENTAN MISCIBILIDAD</a:t>
            </a:r>
          </a:p>
        </p:txBody>
      </p:sp>
      <p:sp>
        <p:nvSpPr>
          <p:cNvPr id="15364" name="AutoShape 62" descr="AGDWeb957"/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altLang="es-AR">
              <a:solidFill>
                <a:prstClr val="black"/>
              </a:solidFill>
            </a:endParaRPr>
          </a:p>
        </p:txBody>
      </p:sp>
      <p:sp>
        <p:nvSpPr>
          <p:cNvPr id="15365" name="AutoShape 65" descr="AGDWeb957"/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altLang="es-AR">
              <a:solidFill>
                <a:prstClr val="black"/>
              </a:solidFill>
            </a:endParaRPr>
          </a:p>
        </p:txBody>
      </p:sp>
      <p:sp>
        <p:nvSpPr>
          <p:cNvPr id="15366" name="AutoShape 67" descr="AGDWeb957"/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altLang="es-AR">
              <a:solidFill>
                <a:prstClr val="black"/>
              </a:solidFill>
            </a:endParaRPr>
          </a:p>
        </p:txBody>
      </p:sp>
      <p:pic>
        <p:nvPicPr>
          <p:cNvPr id="1536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25" y="1857375"/>
            <a:ext cx="3570288" cy="32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245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ES" altLang="es-AR" sz="4000">
                <a:solidFill>
                  <a:srgbClr val="FF0000"/>
                </a:solidFill>
              </a:rPr>
              <a:t>CARACTERÌSTICAS DE LOS LÍQUIDOS</a:t>
            </a:r>
          </a:p>
        </p:txBody>
      </p:sp>
      <p:sp>
        <p:nvSpPr>
          <p:cNvPr id="16387" name="Rectangle 11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4038600" cy="4757738"/>
          </a:xfrm>
        </p:spPr>
        <p:txBody>
          <a:bodyPr/>
          <a:lstStyle/>
          <a:p>
            <a:pPr eaLnBrk="1" hangingPunct="1"/>
            <a:r>
              <a:rPr lang="es-ES" altLang="es-AR" sz="2800">
                <a:solidFill>
                  <a:srgbClr val="00B050"/>
                </a:solidFill>
              </a:rPr>
              <a:t>EXPANSIÓN LIMITADA</a:t>
            </a:r>
          </a:p>
          <a:p>
            <a:pPr eaLnBrk="1" hangingPunct="1"/>
            <a:r>
              <a:rPr lang="es-ES" altLang="es-AR" sz="2800">
                <a:solidFill>
                  <a:srgbClr val="00B050"/>
                </a:solidFill>
              </a:rPr>
              <a:t>FORMA INDEFINIDA</a:t>
            </a:r>
          </a:p>
          <a:p>
            <a:pPr eaLnBrk="1" hangingPunct="1"/>
            <a:r>
              <a:rPr lang="es-ES" altLang="es-AR" sz="2800">
                <a:solidFill>
                  <a:srgbClr val="00B050"/>
                </a:solidFill>
              </a:rPr>
              <a:t>VOLUMEN DEFINIDO</a:t>
            </a:r>
          </a:p>
          <a:p>
            <a:pPr eaLnBrk="1" hangingPunct="1"/>
            <a:r>
              <a:rPr lang="es-ES" altLang="es-AR" sz="2800">
                <a:solidFill>
                  <a:srgbClr val="00B050"/>
                </a:solidFill>
              </a:rPr>
              <a:t>SE COMPRIMEN LIGERAMENTE</a:t>
            </a:r>
          </a:p>
          <a:p>
            <a:pPr eaLnBrk="1" hangingPunct="1"/>
            <a:r>
              <a:rPr lang="es-ES" altLang="es-AR" sz="2800">
                <a:solidFill>
                  <a:srgbClr val="00B050"/>
                </a:solidFill>
              </a:rPr>
              <a:t>DENSIDAD MAYOR A LA DE LOS GASES</a:t>
            </a:r>
          </a:p>
          <a:p>
            <a:pPr eaLnBrk="1" hangingPunct="1"/>
            <a:r>
              <a:rPr lang="es-ES" altLang="es-AR" sz="2800">
                <a:solidFill>
                  <a:srgbClr val="00B050"/>
                </a:solidFill>
              </a:rPr>
              <a:t>MISCIBILIDAD</a:t>
            </a:r>
          </a:p>
          <a:p>
            <a:pPr eaLnBrk="1" hangingPunct="1"/>
            <a:endParaRPr lang="es-ES" altLang="es-AR" sz="2800">
              <a:solidFill>
                <a:srgbClr val="00B050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s-ES" altLang="es-AR" sz="2800">
              <a:solidFill>
                <a:srgbClr val="00B050"/>
              </a:solidFill>
            </a:endParaRPr>
          </a:p>
        </p:txBody>
      </p:sp>
      <p:pic>
        <p:nvPicPr>
          <p:cNvPr id="16388" name="Picture 6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750300" y="2071688"/>
            <a:ext cx="3441700" cy="3357562"/>
          </a:xfrm>
          <a:noFill/>
        </p:spPr>
      </p:pic>
    </p:spTree>
    <p:extLst>
      <p:ext uri="{BB962C8B-B14F-4D97-AF65-F5344CB8AC3E}">
        <p14:creationId xmlns:p14="http://schemas.microsoft.com/office/powerpoint/2010/main" val="163432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es-ES" altLang="es-AR" smtClean="0">
                <a:solidFill>
                  <a:srgbClr val="FF0000"/>
                </a:solidFill>
              </a:rPr>
              <a:t>CARACTERÌSTICAS DE LOS GASES</a:t>
            </a:r>
          </a:p>
        </p:txBody>
      </p:sp>
      <p:sp>
        <p:nvSpPr>
          <p:cNvPr id="17411" name="6 Marcador de texto"/>
          <p:cNvSpPr>
            <a:spLocks noGrp="1"/>
          </p:cNvSpPr>
          <p:nvPr>
            <p:ph type="body" sz="half" idx="4294967295"/>
          </p:nvPr>
        </p:nvSpPr>
        <p:spPr>
          <a:xfrm>
            <a:off x="0" y="1600200"/>
            <a:ext cx="4330700" cy="4525963"/>
          </a:xfrm>
        </p:spPr>
        <p:txBody>
          <a:bodyPr/>
          <a:lstStyle/>
          <a:p>
            <a:pPr eaLnBrk="1" hangingPunct="1"/>
            <a:r>
              <a:rPr lang="es-MX" altLang="es-AR" smtClean="0">
                <a:solidFill>
                  <a:srgbClr val="00B050"/>
                </a:solidFill>
              </a:rPr>
              <a:t>EXPANSIÓN</a:t>
            </a:r>
          </a:p>
          <a:p>
            <a:pPr eaLnBrk="1" hangingPunct="1"/>
            <a:r>
              <a:rPr lang="es-MX" altLang="es-AR" smtClean="0">
                <a:solidFill>
                  <a:srgbClr val="00B050"/>
                </a:solidFill>
              </a:rPr>
              <a:t>FORMA Y  VOLUMEN INDEFINIDO</a:t>
            </a:r>
          </a:p>
          <a:p>
            <a:pPr eaLnBrk="1" hangingPunct="1"/>
            <a:r>
              <a:rPr lang="es-MX" altLang="es-AR" smtClean="0">
                <a:solidFill>
                  <a:srgbClr val="00B050"/>
                </a:solidFill>
              </a:rPr>
              <a:t>COMPRESIBILIDAD</a:t>
            </a:r>
          </a:p>
          <a:p>
            <a:pPr eaLnBrk="1" hangingPunct="1"/>
            <a:r>
              <a:rPr lang="es-MX" altLang="es-AR" smtClean="0">
                <a:solidFill>
                  <a:srgbClr val="00B050"/>
                </a:solidFill>
              </a:rPr>
              <a:t>BAJA DENSIDAD</a:t>
            </a:r>
          </a:p>
          <a:p>
            <a:pPr eaLnBrk="1" hangingPunct="1"/>
            <a:r>
              <a:rPr lang="es-MX" altLang="es-AR" smtClean="0">
                <a:solidFill>
                  <a:srgbClr val="00B050"/>
                </a:solidFill>
              </a:rPr>
              <a:t>MISCIBILIDAD</a:t>
            </a:r>
          </a:p>
        </p:txBody>
      </p:sp>
      <p:pic>
        <p:nvPicPr>
          <p:cNvPr id="1741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6" y="1643064"/>
            <a:ext cx="3286125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784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313" y="1428750"/>
            <a:ext cx="6121400" cy="469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Título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/>
              <a:t>CAMBIOS DE ESTADO DE AGREGACIÓN</a:t>
            </a:r>
          </a:p>
        </p:txBody>
      </p:sp>
    </p:spTree>
    <p:extLst>
      <p:ext uri="{BB962C8B-B14F-4D97-AF65-F5344CB8AC3E}">
        <p14:creationId xmlns:p14="http://schemas.microsoft.com/office/powerpoint/2010/main" val="301242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/>
        </p:nvGraphicFramePr>
        <p:xfrm>
          <a:off x="2024034" y="500042"/>
          <a:ext cx="8072494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7232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939" y="1214439"/>
            <a:ext cx="7889875" cy="396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1" name="Rectangle 5"/>
          <p:cNvSpPr>
            <a:spLocks noChangeArrowheads="1"/>
          </p:cNvSpPr>
          <p:nvPr/>
        </p:nvSpPr>
        <p:spPr bwMode="auto">
          <a:xfrm>
            <a:off x="2135189" y="5157789"/>
            <a:ext cx="7921625" cy="954087"/>
          </a:xfrm>
          <a:prstGeom prst="rect">
            <a:avLst/>
          </a:prstGeom>
          <a:solidFill>
            <a:srgbClr val="25253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400" b="1" dirty="0">
                <a:solidFill>
                  <a:srgbClr val="C0504D">
                    <a:lumMod val="20000"/>
                    <a:lumOff val="80000"/>
                  </a:srgbClr>
                </a:solidFill>
                <a:latin typeface="Arial" charset="0"/>
              </a:rPr>
              <a:t>Figura 1.11 </a:t>
            </a:r>
            <a:r>
              <a:rPr lang="es-MX" sz="1400" i="1" dirty="0">
                <a:solidFill>
                  <a:srgbClr val="C0504D">
                    <a:lumMod val="20000"/>
                    <a:lumOff val="80000"/>
                  </a:srgbClr>
                </a:solidFill>
                <a:latin typeface="Arial" charset="0"/>
              </a:rPr>
              <a:t>Estructura de los cristales líquidos a</a:t>
            </a:r>
            <a:r>
              <a:rPr lang="es-MX" sz="1400" dirty="0">
                <a:solidFill>
                  <a:srgbClr val="C0504D">
                    <a:lumMod val="20000"/>
                    <a:lumOff val="80000"/>
                  </a:srgbClr>
                </a:solidFill>
                <a:latin typeface="Arial" charset="0"/>
              </a:rPr>
              <a:t>) En algunos cristales líquidos, las moléculas están ordenadas en líneas paralelas. Cuando la sustancia se funde, este ordenamiento se mantiene. </a:t>
            </a:r>
            <a:r>
              <a:rPr lang="es-MX" sz="1400" i="1" dirty="0">
                <a:solidFill>
                  <a:srgbClr val="C0504D">
                    <a:lumMod val="20000"/>
                    <a:lumOff val="80000"/>
                  </a:srgbClr>
                </a:solidFill>
                <a:latin typeface="Arial" charset="0"/>
              </a:rPr>
              <a:t>b</a:t>
            </a:r>
            <a:r>
              <a:rPr lang="es-MX" sz="1400" dirty="0">
                <a:solidFill>
                  <a:srgbClr val="C0504D">
                    <a:lumMod val="20000"/>
                    <a:lumOff val="80000"/>
                  </a:srgbClr>
                </a:solidFill>
                <a:latin typeface="Arial" charset="0"/>
              </a:rPr>
              <a:t>) En otros cristales líquidos, las líneas paralelas de las moléculas están ordenadas en capas. Cuando estas sustancias se funden, las capas permanecen </a:t>
            </a:r>
            <a:r>
              <a:rPr lang="es-MX" sz="1400" dirty="0">
                <a:solidFill>
                  <a:prstClr val="black"/>
                </a:solidFill>
                <a:latin typeface="Arial" charset="0"/>
              </a:rPr>
              <a:t>en su lugar.</a:t>
            </a:r>
          </a:p>
        </p:txBody>
      </p:sp>
      <p:sp>
        <p:nvSpPr>
          <p:cNvPr id="20484" name="3 Título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es-MX" altLang="es-AR" smtClean="0"/>
              <a:t>CRISTALES LÍQUIDOS</a:t>
            </a:r>
          </a:p>
        </p:txBody>
      </p:sp>
    </p:spTree>
    <p:extLst>
      <p:ext uri="{BB962C8B-B14F-4D97-AF65-F5344CB8AC3E}">
        <p14:creationId xmlns:p14="http://schemas.microsoft.com/office/powerpoint/2010/main" val="146862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489</Words>
  <Application>Microsoft Office PowerPoint</Application>
  <PresentationFormat>Panorámica</PresentationFormat>
  <Paragraphs>58</Paragraphs>
  <Slides>13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20" baseType="lpstr">
      <vt:lpstr>Arial</vt:lpstr>
      <vt:lpstr>Cambria Math</vt:lpstr>
      <vt:lpstr>Century Gothic</vt:lpstr>
      <vt:lpstr>Wingdings</vt:lpstr>
      <vt:lpstr>Wingdings 3</vt:lpstr>
      <vt:lpstr>Espiral</vt:lpstr>
      <vt:lpstr>Document</vt:lpstr>
      <vt:lpstr>Química</vt:lpstr>
      <vt:lpstr>Materia y Propiedades</vt:lpstr>
      <vt:lpstr>ESTADOS DE AGREGACIÒN DE LA MATERIA</vt:lpstr>
      <vt:lpstr>CARACTERÌSTICAS DE LOS SÒLIDOS</vt:lpstr>
      <vt:lpstr>CARACTERÌSTICAS DE LOS LÍQUIDOS</vt:lpstr>
      <vt:lpstr>CARACTERÌSTICAS DE LOS GASES</vt:lpstr>
      <vt:lpstr>CAMBIOS DE ESTADO DE AGREGACIÓN</vt:lpstr>
      <vt:lpstr>Presentación de PowerPoint</vt:lpstr>
      <vt:lpstr>CRISTALES LÍQUIDOS</vt:lpstr>
      <vt:lpstr>MATERIALES AMORFOS</vt:lpstr>
      <vt:lpstr>PLASMA</vt:lpstr>
      <vt:lpstr>Propiedades y clasificación</vt:lpstr>
      <vt:lpstr>Densidad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Familia Quinteros</dc:creator>
  <cp:lastModifiedBy>Familia Quinteros</cp:lastModifiedBy>
  <cp:revision>2</cp:revision>
  <dcterms:created xsi:type="dcterms:W3CDTF">2020-04-01T22:51:30Z</dcterms:created>
  <dcterms:modified xsi:type="dcterms:W3CDTF">2020-04-01T23:38:13Z</dcterms:modified>
</cp:coreProperties>
</file>